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4" r:id="rId4"/>
    <p:sldId id="263" r:id="rId5"/>
    <p:sldId id="274" r:id="rId6"/>
    <p:sldId id="275" r:id="rId7"/>
    <p:sldId id="257" r:id="rId8"/>
    <p:sldId id="268" r:id="rId9"/>
    <p:sldId id="291" r:id="rId10"/>
    <p:sldId id="279" r:id="rId11"/>
    <p:sldId id="278" r:id="rId12"/>
    <p:sldId id="280" r:id="rId13"/>
    <p:sldId id="282" r:id="rId14"/>
    <p:sldId id="283" r:id="rId15"/>
    <p:sldId id="284" r:id="rId16"/>
    <p:sldId id="292" r:id="rId17"/>
    <p:sldId id="270" r:id="rId18"/>
    <p:sldId id="285" r:id="rId19"/>
    <p:sldId id="290" r:id="rId20"/>
    <p:sldId id="293" r:id="rId21"/>
    <p:sldId id="266" r:id="rId22"/>
  </p:sldIdLst>
  <p:sldSz cx="12192000" cy="6858000"/>
  <p:notesSz cx="6865938" cy="9998075"/>
  <p:embeddedFontLst>
    <p:embeddedFont>
      <p:font typeface="맑은 고딕" panose="020B0503020000020004" pitchFamily="50" charset="-127"/>
      <p:regular r:id="rId24"/>
      <p:bold r:id="rId25"/>
    </p:embeddedFont>
    <p:embeddedFont>
      <p:font typeface="SimSun" panose="02010600030101010101" pitchFamily="2" charset="-122"/>
      <p:regular r:id="rId26"/>
    </p:embeddedFont>
    <p:embeddedFont>
      <p:font typeface="Microsoft YaHei" panose="020B0503020204020204" pitchFamily="34" charset="-122"/>
      <p:regular r:id="rId27"/>
      <p:bold r:id="rId28"/>
    </p:embeddedFont>
    <p:embeddedFont>
      <p:font typeface="배달의민족 도현" panose="020B0600000101010101" pitchFamily="50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pos="665">
          <p15:clr>
            <a:srgbClr val="A4A3A4"/>
          </p15:clr>
        </p15:guide>
        <p15:guide id="3" pos="6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ADAF"/>
    <a:srgbClr val="5BC7CA"/>
    <a:srgbClr val="3C87AE"/>
    <a:srgbClr val="99DAE0"/>
    <a:srgbClr val="4FDDDA"/>
    <a:srgbClr val="70A349"/>
    <a:srgbClr val="84BF56"/>
    <a:srgbClr val="EF4D4D"/>
    <a:srgbClr val="EACA44"/>
    <a:srgbClr val="D2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72" y="582"/>
      </p:cViewPr>
      <p:guideLst>
        <p:guide orient="horz" pos="1207"/>
        <p:guide pos="665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52599B73-CF9D-4F36-80B3-46817DB1C2E6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3515429A-949B-40FC-B470-9F516A9015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14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027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2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96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87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5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75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096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98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38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40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5429A-949B-40FC-B470-9F516A9015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25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99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5BC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C0389-332E-4552-A684-B88ED7C656E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95BB5-CEF7-4F32-AAA1-094300E0E0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https://www.google.co.kr/url?sa=i&amp;rct=j&amp;q=&amp;esrc=s&amp;source=images&amp;cd=&amp;cad=rja&amp;uact=8&amp;ved=2ahUKEwi9n9r9-J3iAhUBGKYKHaWiBuYQjRx6BAgBEAU&amp;url=https%3A%2F%2Fwww.shutterstock.com%2Fsearch%2F%25EB%25B6%2588%25EB%25B9%259B%2B%25EC%2595%2584%25EC%259D%25B4%25EC%25BD%2598%3Fsection%3D1%26image_type%3Dvector%26search_source%3Dbase_related_searches%26language%3Dko&amp;psig=AOvVaw0R0t7xLavRhVXbV75Be4id&amp;ust=155802377182818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936502" y="1681316"/>
            <a:ext cx="5350384" cy="5176683"/>
            <a:chOff x="3470275" y="1046163"/>
            <a:chExt cx="4783138" cy="4778375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3479800" y="1055688"/>
              <a:ext cx="4764088" cy="476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5"/>
            <p:cNvSpPr/>
            <p:nvPr/>
          </p:nvSpPr>
          <p:spPr bwMode="auto">
            <a:xfrm>
              <a:off x="3921125" y="1631950"/>
              <a:ext cx="3881438" cy="4192587"/>
            </a:xfrm>
            <a:custGeom>
              <a:avLst/>
              <a:gdLst>
                <a:gd name="T0" fmla="*/ 1176 w 2445"/>
                <a:gd name="T1" fmla="*/ 0 h 2641"/>
                <a:gd name="T2" fmla="*/ 0 w 2445"/>
                <a:gd name="T3" fmla="*/ 1175 h 2641"/>
                <a:gd name="T4" fmla="*/ 0 w 2445"/>
                <a:gd name="T5" fmla="*/ 2641 h 2641"/>
                <a:gd name="T6" fmla="*/ 2445 w 2445"/>
                <a:gd name="T7" fmla="*/ 2641 h 2641"/>
                <a:gd name="T8" fmla="*/ 2445 w 2445"/>
                <a:gd name="T9" fmla="*/ 1269 h 2641"/>
                <a:gd name="T10" fmla="*/ 1176 w 2445"/>
                <a:gd name="T11" fmla="*/ 0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5" h="2641">
                  <a:moveTo>
                    <a:pt x="1176" y="0"/>
                  </a:moveTo>
                  <a:lnTo>
                    <a:pt x="0" y="1175"/>
                  </a:lnTo>
                  <a:lnTo>
                    <a:pt x="0" y="2641"/>
                  </a:lnTo>
                  <a:lnTo>
                    <a:pt x="2445" y="2641"/>
                  </a:lnTo>
                  <a:lnTo>
                    <a:pt x="2445" y="1269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3921125" y="1631950"/>
              <a:ext cx="3881438" cy="4192587"/>
            </a:xfrm>
            <a:custGeom>
              <a:avLst/>
              <a:gdLst>
                <a:gd name="T0" fmla="*/ 1176 w 2445"/>
                <a:gd name="T1" fmla="*/ 0 h 2641"/>
                <a:gd name="T2" fmla="*/ 0 w 2445"/>
                <a:gd name="T3" fmla="*/ 1175 h 2641"/>
                <a:gd name="T4" fmla="*/ 0 w 2445"/>
                <a:gd name="T5" fmla="*/ 2641 h 2641"/>
                <a:gd name="T6" fmla="*/ 2445 w 2445"/>
                <a:gd name="T7" fmla="*/ 2641 h 2641"/>
                <a:gd name="T8" fmla="*/ 2445 w 2445"/>
                <a:gd name="T9" fmla="*/ 1269 h 2641"/>
                <a:gd name="T10" fmla="*/ 1176 w 2445"/>
                <a:gd name="T11" fmla="*/ 0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5" h="2641">
                  <a:moveTo>
                    <a:pt x="1176" y="0"/>
                  </a:moveTo>
                  <a:lnTo>
                    <a:pt x="0" y="1175"/>
                  </a:lnTo>
                  <a:lnTo>
                    <a:pt x="0" y="2641"/>
                  </a:lnTo>
                  <a:lnTo>
                    <a:pt x="2445" y="2641"/>
                  </a:lnTo>
                  <a:lnTo>
                    <a:pt x="2445" y="1269"/>
                  </a:lnTo>
                  <a:lnTo>
                    <a:pt x="1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665663" y="4181475"/>
              <a:ext cx="1047750" cy="1643062"/>
            </a:xfrm>
            <a:prstGeom prst="rect">
              <a:avLst/>
            </a:prstGeom>
            <a:solidFill>
              <a:srgbClr val="434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6010275" y="4033838"/>
              <a:ext cx="447675" cy="446087"/>
            </a:xfrm>
            <a:prstGeom prst="rect">
              <a:avLst/>
            </a:prstGeom>
            <a:solidFill>
              <a:srgbClr val="46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6010275" y="4033838"/>
              <a:ext cx="4476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6605588" y="4033838"/>
              <a:ext cx="447675" cy="446087"/>
            </a:xfrm>
            <a:prstGeom prst="rect">
              <a:avLst/>
            </a:prstGeom>
            <a:solidFill>
              <a:srgbClr val="46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6605588" y="4033838"/>
              <a:ext cx="4476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605588" y="3438525"/>
              <a:ext cx="447675" cy="446087"/>
            </a:xfrm>
            <a:prstGeom prst="rect">
              <a:avLst/>
            </a:prstGeom>
            <a:solidFill>
              <a:srgbClr val="46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6605588" y="3438525"/>
              <a:ext cx="4476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6010275" y="3438525"/>
              <a:ext cx="447675" cy="446087"/>
            </a:xfrm>
            <a:prstGeom prst="rect">
              <a:avLst/>
            </a:prstGeom>
            <a:solidFill>
              <a:srgbClr val="46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6010275" y="3438525"/>
              <a:ext cx="4476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6010275" y="3438525"/>
              <a:ext cx="447675" cy="147637"/>
            </a:xfrm>
            <a:prstGeom prst="rect">
              <a:avLst/>
            </a:prstGeom>
            <a:solidFill>
              <a:srgbClr val="3C8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6010275" y="3438525"/>
              <a:ext cx="447675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6605588" y="3438525"/>
              <a:ext cx="447675" cy="147637"/>
            </a:xfrm>
            <a:prstGeom prst="rect">
              <a:avLst/>
            </a:prstGeom>
            <a:solidFill>
              <a:srgbClr val="3C8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6605588" y="3438525"/>
              <a:ext cx="447675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6010275" y="4033838"/>
              <a:ext cx="447675" cy="147637"/>
            </a:xfrm>
            <a:prstGeom prst="rect">
              <a:avLst/>
            </a:prstGeom>
            <a:solidFill>
              <a:srgbClr val="3C8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6010275" y="4033838"/>
              <a:ext cx="447675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6605588" y="4033838"/>
              <a:ext cx="447675" cy="147637"/>
            </a:xfrm>
            <a:prstGeom prst="rect">
              <a:avLst/>
            </a:prstGeom>
            <a:solidFill>
              <a:srgbClr val="3C8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6605588" y="4033838"/>
              <a:ext cx="447675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3921125" y="1349375"/>
              <a:ext cx="3881438" cy="2535237"/>
            </a:xfrm>
            <a:custGeom>
              <a:avLst/>
              <a:gdLst>
                <a:gd name="T0" fmla="*/ 1176 w 2445"/>
                <a:gd name="T1" fmla="*/ 0 h 1597"/>
                <a:gd name="T2" fmla="*/ 0 w 2445"/>
                <a:gd name="T3" fmla="*/ 1222 h 1597"/>
                <a:gd name="T4" fmla="*/ 0 w 2445"/>
                <a:gd name="T5" fmla="*/ 1353 h 1597"/>
                <a:gd name="T6" fmla="*/ 1176 w 2445"/>
                <a:gd name="T7" fmla="*/ 178 h 1597"/>
                <a:gd name="T8" fmla="*/ 2445 w 2445"/>
                <a:gd name="T9" fmla="*/ 1447 h 1597"/>
                <a:gd name="T10" fmla="*/ 2445 w 2445"/>
                <a:gd name="T11" fmla="*/ 1597 h 1597"/>
                <a:gd name="T12" fmla="*/ 2445 w 2445"/>
                <a:gd name="T13" fmla="*/ 1316 h 1597"/>
                <a:gd name="T14" fmla="*/ 1176 w 2445"/>
                <a:gd name="T15" fmla="*/ 0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5" h="1597">
                  <a:moveTo>
                    <a:pt x="1176" y="0"/>
                  </a:moveTo>
                  <a:lnTo>
                    <a:pt x="0" y="1222"/>
                  </a:lnTo>
                  <a:lnTo>
                    <a:pt x="0" y="1353"/>
                  </a:lnTo>
                  <a:lnTo>
                    <a:pt x="1176" y="178"/>
                  </a:lnTo>
                  <a:lnTo>
                    <a:pt x="2445" y="1447"/>
                  </a:lnTo>
                  <a:lnTo>
                    <a:pt x="2445" y="1597"/>
                  </a:lnTo>
                  <a:lnTo>
                    <a:pt x="2445" y="131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5"/>
            <p:cNvSpPr/>
            <p:nvPr/>
          </p:nvSpPr>
          <p:spPr bwMode="auto">
            <a:xfrm>
              <a:off x="3921125" y="1349375"/>
              <a:ext cx="3881438" cy="2535237"/>
            </a:xfrm>
            <a:custGeom>
              <a:avLst/>
              <a:gdLst>
                <a:gd name="T0" fmla="*/ 1176 w 2445"/>
                <a:gd name="T1" fmla="*/ 0 h 1597"/>
                <a:gd name="T2" fmla="*/ 0 w 2445"/>
                <a:gd name="T3" fmla="*/ 1222 h 1597"/>
                <a:gd name="T4" fmla="*/ 0 w 2445"/>
                <a:gd name="T5" fmla="*/ 1353 h 1597"/>
                <a:gd name="T6" fmla="*/ 1176 w 2445"/>
                <a:gd name="T7" fmla="*/ 178 h 1597"/>
                <a:gd name="T8" fmla="*/ 2445 w 2445"/>
                <a:gd name="T9" fmla="*/ 1447 h 1597"/>
                <a:gd name="T10" fmla="*/ 2445 w 2445"/>
                <a:gd name="T11" fmla="*/ 1597 h 1597"/>
                <a:gd name="T12" fmla="*/ 2445 w 2445"/>
                <a:gd name="T13" fmla="*/ 1316 h 1597"/>
                <a:gd name="T14" fmla="*/ 1176 w 2445"/>
                <a:gd name="T15" fmla="*/ 0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5" h="1597">
                  <a:moveTo>
                    <a:pt x="1176" y="0"/>
                  </a:moveTo>
                  <a:lnTo>
                    <a:pt x="0" y="1222"/>
                  </a:lnTo>
                  <a:lnTo>
                    <a:pt x="0" y="1353"/>
                  </a:lnTo>
                  <a:lnTo>
                    <a:pt x="1176" y="178"/>
                  </a:lnTo>
                  <a:lnTo>
                    <a:pt x="2445" y="1447"/>
                  </a:lnTo>
                  <a:lnTo>
                    <a:pt x="2445" y="1597"/>
                  </a:lnTo>
                  <a:lnTo>
                    <a:pt x="2445" y="1316"/>
                  </a:lnTo>
                  <a:lnTo>
                    <a:pt x="1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6"/>
            <p:cNvSpPr/>
            <p:nvPr/>
          </p:nvSpPr>
          <p:spPr bwMode="auto">
            <a:xfrm>
              <a:off x="3921125" y="1631950"/>
              <a:ext cx="3881438" cy="2252662"/>
            </a:xfrm>
            <a:custGeom>
              <a:avLst/>
              <a:gdLst>
                <a:gd name="T0" fmla="*/ 1176 w 2445"/>
                <a:gd name="T1" fmla="*/ 0 h 1419"/>
                <a:gd name="T2" fmla="*/ 0 w 2445"/>
                <a:gd name="T3" fmla="*/ 1175 h 1419"/>
                <a:gd name="T4" fmla="*/ 0 w 2445"/>
                <a:gd name="T5" fmla="*/ 1325 h 1419"/>
                <a:gd name="T6" fmla="*/ 1176 w 2445"/>
                <a:gd name="T7" fmla="*/ 150 h 1419"/>
                <a:gd name="T8" fmla="*/ 2445 w 2445"/>
                <a:gd name="T9" fmla="*/ 1419 h 1419"/>
                <a:gd name="T10" fmla="*/ 2445 w 2445"/>
                <a:gd name="T11" fmla="*/ 1269 h 1419"/>
                <a:gd name="T12" fmla="*/ 1176 w 2445"/>
                <a:gd name="T13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5" h="1419">
                  <a:moveTo>
                    <a:pt x="1176" y="0"/>
                  </a:moveTo>
                  <a:lnTo>
                    <a:pt x="0" y="1175"/>
                  </a:lnTo>
                  <a:lnTo>
                    <a:pt x="0" y="1325"/>
                  </a:lnTo>
                  <a:lnTo>
                    <a:pt x="1176" y="150"/>
                  </a:lnTo>
                  <a:lnTo>
                    <a:pt x="2445" y="1419"/>
                  </a:lnTo>
                  <a:lnTo>
                    <a:pt x="2445" y="1269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7"/>
            <p:cNvSpPr/>
            <p:nvPr/>
          </p:nvSpPr>
          <p:spPr bwMode="auto">
            <a:xfrm>
              <a:off x="3921125" y="1631950"/>
              <a:ext cx="3881438" cy="2252662"/>
            </a:xfrm>
            <a:custGeom>
              <a:avLst/>
              <a:gdLst>
                <a:gd name="T0" fmla="*/ 1176 w 2445"/>
                <a:gd name="T1" fmla="*/ 0 h 1419"/>
                <a:gd name="T2" fmla="*/ 0 w 2445"/>
                <a:gd name="T3" fmla="*/ 1175 h 1419"/>
                <a:gd name="T4" fmla="*/ 0 w 2445"/>
                <a:gd name="T5" fmla="*/ 1325 h 1419"/>
                <a:gd name="T6" fmla="*/ 1176 w 2445"/>
                <a:gd name="T7" fmla="*/ 150 h 1419"/>
                <a:gd name="T8" fmla="*/ 2445 w 2445"/>
                <a:gd name="T9" fmla="*/ 1419 h 1419"/>
                <a:gd name="T10" fmla="*/ 2445 w 2445"/>
                <a:gd name="T11" fmla="*/ 1269 h 1419"/>
                <a:gd name="T12" fmla="*/ 1176 w 2445"/>
                <a:gd name="T13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5" h="1419">
                  <a:moveTo>
                    <a:pt x="1176" y="0"/>
                  </a:moveTo>
                  <a:lnTo>
                    <a:pt x="0" y="1175"/>
                  </a:lnTo>
                  <a:lnTo>
                    <a:pt x="0" y="1325"/>
                  </a:lnTo>
                  <a:lnTo>
                    <a:pt x="1176" y="150"/>
                  </a:lnTo>
                  <a:lnTo>
                    <a:pt x="2445" y="1419"/>
                  </a:lnTo>
                  <a:lnTo>
                    <a:pt x="2445" y="1269"/>
                  </a:lnTo>
                  <a:lnTo>
                    <a:pt x="1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8"/>
            <p:cNvSpPr/>
            <p:nvPr/>
          </p:nvSpPr>
          <p:spPr bwMode="auto">
            <a:xfrm>
              <a:off x="3470275" y="1046163"/>
              <a:ext cx="4783138" cy="2733675"/>
            </a:xfrm>
            <a:custGeom>
              <a:avLst/>
              <a:gdLst>
                <a:gd name="T0" fmla="*/ 952 w 964"/>
                <a:gd name="T1" fmla="*/ 476 h 551"/>
                <a:gd name="T2" fmla="*/ 509 w 964"/>
                <a:gd name="T3" fmla="*/ 33 h 551"/>
                <a:gd name="T4" fmla="*/ 488 w 964"/>
                <a:gd name="T5" fmla="*/ 12 h 551"/>
                <a:gd name="T6" fmla="*/ 446 w 964"/>
                <a:gd name="T7" fmla="*/ 12 h 551"/>
                <a:gd name="T8" fmla="*/ 424 w 964"/>
                <a:gd name="T9" fmla="*/ 33 h 551"/>
                <a:gd name="T10" fmla="*/ 12 w 964"/>
                <a:gd name="T11" fmla="*/ 446 h 551"/>
                <a:gd name="T12" fmla="*/ 12 w 964"/>
                <a:gd name="T13" fmla="*/ 488 h 551"/>
                <a:gd name="T14" fmla="*/ 33 w 964"/>
                <a:gd name="T15" fmla="*/ 509 h 551"/>
                <a:gd name="T16" fmla="*/ 75 w 964"/>
                <a:gd name="T17" fmla="*/ 509 h 551"/>
                <a:gd name="T18" fmla="*/ 467 w 964"/>
                <a:gd name="T19" fmla="*/ 118 h 551"/>
                <a:gd name="T20" fmla="*/ 888 w 964"/>
                <a:gd name="T21" fmla="*/ 539 h 551"/>
                <a:gd name="T22" fmla="*/ 931 w 964"/>
                <a:gd name="T23" fmla="*/ 539 h 551"/>
                <a:gd name="T24" fmla="*/ 952 w 964"/>
                <a:gd name="T25" fmla="*/ 518 h 551"/>
                <a:gd name="T26" fmla="*/ 952 w 964"/>
                <a:gd name="T27" fmla="*/ 47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4" h="551">
                  <a:moveTo>
                    <a:pt x="952" y="476"/>
                  </a:moveTo>
                  <a:cubicBezTo>
                    <a:pt x="509" y="33"/>
                    <a:pt x="509" y="33"/>
                    <a:pt x="509" y="33"/>
                  </a:cubicBezTo>
                  <a:cubicBezTo>
                    <a:pt x="488" y="12"/>
                    <a:pt x="488" y="12"/>
                    <a:pt x="488" y="12"/>
                  </a:cubicBezTo>
                  <a:cubicBezTo>
                    <a:pt x="476" y="0"/>
                    <a:pt x="457" y="0"/>
                    <a:pt x="446" y="12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12" y="446"/>
                    <a:pt x="12" y="446"/>
                    <a:pt x="12" y="446"/>
                  </a:cubicBezTo>
                  <a:cubicBezTo>
                    <a:pt x="0" y="457"/>
                    <a:pt x="0" y="476"/>
                    <a:pt x="12" y="488"/>
                  </a:cubicBezTo>
                  <a:cubicBezTo>
                    <a:pt x="33" y="509"/>
                    <a:pt x="33" y="509"/>
                    <a:pt x="33" y="509"/>
                  </a:cubicBezTo>
                  <a:cubicBezTo>
                    <a:pt x="45" y="521"/>
                    <a:pt x="64" y="521"/>
                    <a:pt x="75" y="509"/>
                  </a:cubicBezTo>
                  <a:cubicBezTo>
                    <a:pt x="467" y="118"/>
                    <a:pt x="467" y="118"/>
                    <a:pt x="467" y="118"/>
                  </a:cubicBezTo>
                  <a:cubicBezTo>
                    <a:pt x="888" y="539"/>
                    <a:pt x="888" y="539"/>
                    <a:pt x="888" y="539"/>
                  </a:cubicBezTo>
                  <a:cubicBezTo>
                    <a:pt x="900" y="551"/>
                    <a:pt x="919" y="551"/>
                    <a:pt x="931" y="539"/>
                  </a:cubicBezTo>
                  <a:cubicBezTo>
                    <a:pt x="952" y="518"/>
                    <a:pt x="952" y="518"/>
                    <a:pt x="952" y="518"/>
                  </a:cubicBezTo>
                  <a:cubicBezTo>
                    <a:pt x="964" y="506"/>
                    <a:pt x="964" y="487"/>
                    <a:pt x="952" y="476"/>
                  </a:cubicBezTo>
                  <a:close/>
                </a:path>
              </a:pathLst>
            </a:custGeom>
            <a:solidFill>
              <a:srgbClr val="EF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9"/>
            <p:cNvSpPr/>
            <p:nvPr/>
          </p:nvSpPr>
          <p:spPr bwMode="auto">
            <a:xfrm>
              <a:off x="3475037" y="4926013"/>
              <a:ext cx="1190625" cy="898525"/>
            </a:xfrm>
            <a:custGeom>
              <a:avLst/>
              <a:gdLst>
                <a:gd name="T0" fmla="*/ 224 w 240"/>
                <a:gd name="T1" fmla="*/ 181 h 181"/>
                <a:gd name="T2" fmla="*/ 240 w 240"/>
                <a:gd name="T3" fmla="*/ 121 h 181"/>
                <a:gd name="T4" fmla="*/ 120 w 240"/>
                <a:gd name="T5" fmla="*/ 0 h 181"/>
                <a:gd name="T6" fmla="*/ 0 w 240"/>
                <a:gd name="T7" fmla="*/ 121 h 181"/>
                <a:gd name="T8" fmla="*/ 17 w 240"/>
                <a:gd name="T9" fmla="*/ 181 h 181"/>
                <a:gd name="T10" fmla="*/ 224 w 240"/>
                <a:gd name="T1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81">
                  <a:moveTo>
                    <a:pt x="224" y="181"/>
                  </a:moveTo>
                  <a:cubicBezTo>
                    <a:pt x="234" y="163"/>
                    <a:pt x="240" y="143"/>
                    <a:pt x="240" y="121"/>
                  </a:cubicBezTo>
                  <a:cubicBezTo>
                    <a:pt x="240" y="54"/>
                    <a:pt x="187" y="0"/>
                    <a:pt x="120" y="0"/>
                  </a:cubicBezTo>
                  <a:cubicBezTo>
                    <a:pt x="54" y="0"/>
                    <a:pt x="0" y="54"/>
                    <a:pt x="0" y="121"/>
                  </a:cubicBezTo>
                  <a:cubicBezTo>
                    <a:pt x="0" y="143"/>
                    <a:pt x="6" y="163"/>
                    <a:pt x="17" y="181"/>
                  </a:cubicBezTo>
                  <a:lnTo>
                    <a:pt x="224" y="181"/>
                  </a:lnTo>
                  <a:close/>
                </a:path>
              </a:pathLst>
            </a:custGeom>
            <a:solidFill>
              <a:srgbClr val="3AA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0"/>
            <p:cNvSpPr/>
            <p:nvPr/>
          </p:nvSpPr>
          <p:spPr bwMode="auto">
            <a:xfrm>
              <a:off x="6457950" y="4926013"/>
              <a:ext cx="1790700" cy="898525"/>
            </a:xfrm>
            <a:custGeom>
              <a:avLst/>
              <a:gdLst>
                <a:gd name="T0" fmla="*/ 240 w 361"/>
                <a:gd name="T1" fmla="*/ 0 h 181"/>
                <a:gd name="T2" fmla="*/ 131 w 361"/>
                <a:gd name="T3" fmla="*/ 71 h 181"/>
                <a:gd name="T4" fmla="*/ 90 w 361"/>
                <a:gd name="T5" fmla="*/ 61 h 181"/>
                <a:gd name="T6" fmla="*/ 0 w 361"/>
                <a:gd name="T7" fmla="*/ 151 h 181"/>
                <a:gd name="T8" fmla="*/ 6 w 361"/>
                <a:gd name="T9" fmla="*/ 181 h 181"/>
                <a:gd name="T10" fmla="*/ 137 w 361"/>
                <a:gd name="T11" fmla="*/ 181 h 181"/>
                <a:gd name="T12" fmla="*/ 344 w 361"/>
                <a:gd name="T13" fmla="*/ 181 h 181"/>
                <a:gd name="T14" fmla="*/ 361 w 361"/>
                <a:gd name="T15" fmla="*/ 121 h 181"/>
                <a:gd name="T16" fmla="*/ 240 w 361"/>
                <a:gd name="T1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181">
                  <a:moveTo>
                    <a:pt x="240" y="0"/>
                  </a:moveTo>
                  <a:cubicBezTo>
                    <a:pt x="192" y="0"/>
                    <a:pt x="150" y="29"/>
                    <a:pt x="131" y="71"/>
                  </a:cubicBezTo>
                  <a:cubicBezTo>
                    <a:pt x="119" y="64"/>
                    <a:pt x="105" y="61"/>
                    <a:pt x="90" y="61"/>
                  </a:cubicBezTo>
                  <a:cubicBezTo>
                    <a:pt x="40" y="61"/>
                    <a:pt x="0" y="101"/>
                    <a:pt x="0" y="151"/>
                  </a:cubicBezTo>
                  <a:cubicBezTo>
                    <a:pt x="0" y="161"/>
                    <a:pt x="2" y="171"/>
                    <a:pt x="6" y="181"/>
                  </a:cubicBezTo>
                  <a:cubicBezTo>
                    <a:pt x="137" y="181"/>
                    <a:pt x="137" y="181"/>
                    <a:pt x="137" y="181"/>
                  </a:cubicBezTo>
                  <a:cubicBezTo>
                    <a:pt x="344" y="181"/>
                    <a:pt x="344" y="181"/>
                    <a:pt x="344" y="181"/>
                  </a:cubicBezTo>
                  <a:cubicBezTo>
                    <a:pt x="354" y="163"/>
                    <a:pt x="361" y="143"/>
                    <a:pt x="361" y="121"/>
                  </a:cubicBezTo>
                  <a:cubicBezTo>
                    <a:pt x="361" y="54"/>
                    <a:pt x="307" y="0"/>
                    <a:pt x="240" y="0"/>
                  </a:cubicBezTo>
                </a:path>
              </a:pathLst>
            </a:custGeom>
            <a:solidFill>
              <a:srgbClr val="3AA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1"/>
            <p:cNvSpPr/>
            <p:nvPr/>
          </p:nvSpPr>
          <p:spPr bwMode="auto">
            <a:xfrm>
              <a:off x="6457950" y="5229225"/>
              <a:ext cx="679450" cy="595312"/>
            </a:xfrm>
            <a:custGeom>
              <a:avLst/>
              <a:gdLst>
                <a:gd name="T0" fmla="*/ 90 w 137"/>
                <a:gd name="T1" fmla="*/ 0 h 120"/>
                <a:gd name="T2" fmla="*/ 0 w 137"/>
                <a:gd name="T3" fmla="*/ 90 h 120"/>
                <a:gd name="T4" fmla="*/ 6 w 137"/>
                <a:gd name="T5" fmla="*/ 120 h 120"/>
                <a:gd name="T6" fmla="*/ 137 w 137"/>
                <a:gd name="T7" fmla="*/ 120 h 120"/>
                <a:gd name="T8" fmla="*/ 120 w 137"/>
                <a:gd name="T9" fmla="*/ 60 h 120"/>
                <a:gd name="T10" fmla="*/ 131 w 137"/>
                <a:gd name="T11" fmla="*/ 10 h 120"/>
                <a:gd name="T12" fmla="*/ 90 w 137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20">
                  <a:moveTo>
                    <a:pt x="90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00"/>
                    <a:pt x="2" y="110"/>
                    <a:pt x="6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27" y="102"/>
                    <a:pt x="120" y="82"/>
                    <a:pt x="120" y="60"/>
                  </a:cubicBezTo>
                  <a:cubicBezTo>
                    <a:pt x="120" y="42"/>
                    <a:pt x="124" y="25"/>
                    <a:pt x="131" y="10"/>
                  </a:cubicBezTo>
                  <a:cubicBezTo>
                    <a:pt x="119" y="3"/>
                    <a:pt x="105" y="0"/>
                    <a:pt x="90" y="0"/>
                  </a:cubicBezTo>
                </a:path>
              </a:pathLst>
            </a:custGeom>
            <a:solidFill>
              <a:srgbClr val="2E8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9095760" y="5751398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err="1" smtClean="0">
                <a:solidFill>
                  <a:schemeClr val="bg1"/>
                </a:solidFill>
                <a:cs typeface="+mn-ea"/>
                <a:sym typeface="+mn-lt"/>
              </a:rPr>
              <a:t>갓벤져스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96" y="3855121"/>
            <a:ext cx="1042922" cy="1042922"/>
          </a:xfrm>
          <a:prstGeom prst="rect">
            <a:avLst/>
          </a:prstGeom>
        </p:spPr>
      </p:pic>
      <p:sp>
        <p:nvSpPr>
          <p:cNvPr id="37" name="矩形 38"/>
          <p:cNvSpPr/>
          <p:nvPr/>
        </p:nvSpPr>
        <p:spPr>
          <a:xfrm>
            <a:off x="5280026" y="1022675"/>
            <a:ext cx="64940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cs typeface="+mn-ea"/>
                <a:sym typeface="+mn-lt"/>
              </a:rPr>
              <a:t>SMART HOME</a:t>
            </a:r>
            <a:endParaRPr lang="zh-CN" altLang="en-US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07D53-83DC-47A3-B995-2A84F28EE018}"/>
              </a:ext>
            </a:extLst>
          </p:cNvPr>
          <p:cNvSpPr txBox="1"/>
          <p:nvPr/>
        </p:nvSpPr>
        <p:spPr>
          <a:xfrm>
            <a:off x="751776" y="2422567"/>
            <a:ext cx="868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/>
              <a:t>조도 센서</a:t>
            </a:r>
            <a:r>
              <a:rPr lang="en-US" altLang="ko-KR" sz="2000" b="1" dirty="0"/>
              <a:t> : </a:t>
            </a:r>
            <a:r>
              <a:rPr lang="ko-KR" altLang="en-US" sz="2000" b="1" dirty="0"/>
              <a:t>밝기에 따라 </a:t>
            </a:r>
            <a:r>
              <a:rPr lang="ko-KR" altLang="en-US" sz="2000" b="1" dirty="0" err="1"/>
              <a:t>저항값이</a:t>
            </a:r>
            <a:r>
              <a:rPr lang="ko-KR" altLang="en-US" sz="2000" b="1" dirty="0"/>
              <a:t> 변하는 특징을 통해 밝기를 측정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9BBFE-6B53-4876-9E27-AD6CDF286F7A}"/>
              </a:ext>
            </a:extLst>
          </p:cNvPr>
          <p:cNvSpPr txBox="1"/>
          <p:nvPr/>
        </p:nvSpPr>
        <p:spPr>
          <a:xfrm>
            <a:off x="1232670" y="5345645"/>
            <a:ext cx="299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동작 전압 </a:t>
            </a:r>
            <a:r>
              <a:rPr lang="en-US" altLang="ko-KR" sz="2000" dirty="0"/>
              <a:t>: DC 3.3v~5v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동작 전류 </a:t>
            </a:r>
            <a:r>
              <a:rPr lang="en-US" altLang="ko-KR" sz="2000" dirty="0"/>
              <a:t>: 15mA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크기 </a:t>
            </a:r>
            <a:r>
              <a:rPr lang="en-US" altLang="ko-KR" sz="2000" dirty="0"/>
              <a:t>: 31~14mm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A00F0E-C077-42FE-81C6-2D666A38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86" y="2822677"/>
            <a:ext cx="2968018" cy="244197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6293DF-3121-47B8-867A-CA87E319B3C8}"/>
              </a:ext>
            </a:extLst>
          </p:cNvPr>
          <p:cNvGrpSpPr/>
          <p:nvPr/>
        </p:nvGrpSpPr>
        <p:grpSpPr>
          <a:xfrm>
            <a:off x="-1" y="516197"/>
            <a:ext cx="2227009" cy="2123658"/>
            <a:chOff x="-1" y="516197"/>
            <a:chExt cx="2227009" cy="2123658"/>
          </a:xfrm>
        </p:grpSpPr>
        <p:sp>
          <p:nvSpPr>
            <p:cNvPr id="21" name="任意多边形 17">
              <a:extLst>
                <a:ext uri="{FF2B5EF4-FFF2-40B4-BE49-F238E27FC236}">
                  <a16:creationId xmlns:a16="http://schemas.microsoft.com/office/drawing/2014/main" id="{C97DB41E-6347-4CDD-B560-5653354163F7}"/>
                </a:ext>
              </a:extLst>
            </p:cNvPr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18">
              <a:extLst>
                <a:ext uri="{FF2B5EF4-FFF2-40B4-BE49-F238E27FC236}">
                  <a16:creationId xmlns:a16="http://schemas.microsoft.com/office/drawing/2014/main" id="{FA724F15-25B3-4143-892F-954438E70CAA}"/>
                </a:ext>
              </a:extLst>
            </p:cNvPr>
            <p:cNvSpPr txBox="1"/>
            <p:nvPr/>
          </p:nvSpPr>
          <p:spPr>
            <a:xfrm>
              <a:off x="1312610" y="516197"/>
              <a:ext cx="56043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r>
                <a:rPr lang="en-US" altLang="zh-CN" sz="4400" dirty="0" smtClean="0">
                  <a:solidFill>
                    <a:schemeClr val="bg1"/>
                  </a:solidFill>
                  <a:cs typeface="+mn-ea"/>
                  <a:sym typeface="+mn-lt"/>
                </a:rPr>
                <a:t>zz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8">
            <a:extLst>
              <a:ext uri="{FF2B5EF4-FFF2-40B4-BE49-F238E27FC236}">
                <a16:creationId xmlns:a16="http://schemas.microsoft.com/office/drawing/2014/main" id="{13CDCC28-078D-49CA-A9E6-9F74BE0C7669}"/>
              </a:ext>
            </a:extLst>
          </p:cNvPr>
          <p:cNvSpPr txBox="1"/>
          <p:nvPr/>
        </p:nvSpPr>
        <p:spPr>
          <a:xfrm>
            <a:off x="2211737" y="472713"/>
            <a:ext cx="725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BOM </a:t>
            </a:r>
            <a:r>
              <a:rPr lang="ko-KR" altLang="en-US" sz="4800" dirty="0" smtClean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리스트 와 회로도</a:t>
            </a:r>
            <a:endParaRPr lang="en-US" altLang="zh-CN" sz="4800" dirty="0">
              <a:solidFill>
                <a:srgbClr val="6BBBB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466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1D2E9E-8D1C-4AB3-9D78-3B70A2AF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77" y="3192700"/>
            <a:ext cx="3810796" cy="2249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107D53-83DC-47A3-B995-2A84F28EE018}"/>
              </a:ext>
            </a:extLst>
          </p:cNvPr>
          <p:cNvSpPr txBox="1"/>
          <p:nvPr/>
        </p:nvSpPr>
        <p:spPr>
          <a:xfrm>
            <a:off x="751777" y="2422567"/>
            <a:ext cx="241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 err="1"/>
              <a:t>피에조</a:t>
            </a:r>
            <a:r>
              <a:rPr lang="ko-KR" altLang="en-US" sz="2000" b="1" dirty="0"/>
              <a:t> 센서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9BBFE-6B53-4876-9E27-AD6CDF286F7A}"/>
              </a:ext>
            </a:extLst>
          </p:cNvPr>
          <p:cNvSpPr txBox="1"/>
          <p:nvPr/>
        </p:nvSpPr>
        <p:spPr>
          <a:xfrm>
            <a:off x="1232670" y="5345645"/>
            <a:ext cx="32576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선택옵션</a:t>
            </a:r>
            <a:r>
              <a:rPr lang="en-US" altLang="ko-KR" sz="2000" dirty="0"/>
              <a:t> :</a:t>
            </a:r>
            <a:r>
              <a:rPr lang="ko-KR" altLang="en-US" sz="2000" dirty="0"/>
              <a:t> 능동형</a:t>
            </a:r>
            <a:r>
              <a:rPr lang="en-US" altLang="ko-KR" sz="2000" dirty="0"/>
              <a:t>/ </a:t>
            </a:r>
            <a:r>
              <a:rPr lang="ko-KR" altLang="en-US" sz="2000" dirty="0"/>
              <a:t>수동형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동작전압 </a:t>
            </a:r>
            <a:r>
              <a:rPr lang="en-US" altLang="ko-KR" sz="2000" dirty="0"/>
              <a:t>: 3.3v~5v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지름 </a:t>
            </a:r>
            <a:r>
              <a:rPr lang="en-US" altLang="ko-KR" sz="2000" dirty="0"/>
              <a:t>: 12mm</a:t>
            </a:r>
            <a:endParaRPr lang="ko-KR" altLang="en-US" sz="2000" dirty="0"/>
          </a:p>
        </p:txBody>
      </p:sp>
      <p:sp>
        <p:nvSpPr>
          <p:cNvPr id="30" name="任意多边形 17">
            <a:extLst>
              <a:ext uri="{FF2B5EF4-FFF2-40B4-BE49-F238E27FC236}">
                <a16:creationId xmlns:a16="http://schemas.microsoft.com/office/drawing/2014/main" id="{9A28BEBC-1680-4D13-953A-88F0D51B7301}"/>
              </a:ext>
            </a:extLst>
          </p:cNvPr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1" name="文本框 18">
            <a:extLst>
              <a:ext uri="{FF2B5EF4-FFF2-40B4-BE49-F238E27FC236}">
                <a16:creationId xmlns:a16="http://schemas.microsoft.com/office/drawing/2014/main" id="{67B83BCB-47D5-45D3-B0A7-3BBCA0769DAA}"/>
              </a:ext>
            </a:extLst>
          </p:cNvPr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859" y="1585393"/>
            <a:ext cx="5168292" cy="440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8">
            <a:extLst>
              <a:ext uri="{FF2B5EF4-FFF2-40B4-BE49-F238E27FC236}">
                <a16:creationId xmlns:a16="http://schemas.microsoft.com/office/drawing/2014/main" id="{13CDCC28-078D-49CA-A9E6-9F74BE0C7669}"/>
              </a:ext>
            </a:extLst>
          </p:cNvPr>
          <p:cNvSpPr txBox="1"/>
          <p:nvPr/>
        </p:nvSpPr>
        <p:spPr>
          <a:xfrm>
            <a:off x="2211737" y="472713"/>
            <a:ext cx="725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BOM </a:t>
            </a:r>
            <a:r>
              <a:rPr lang="ko-KR" altLang="en-US" sz="4800" dirty="0" smtClean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리스트 와 회로도</a:t>
            </a:r>
            <a:endParaRPr lang="en-US" altLang="zh-CN" sz="4800" dirty="0">
              <a:solidFill>
                <a:srgbClr val="6BBBB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373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07D53-83DC-47A3-B995-2A84F28EE018}"/>
              </a:ext>
            </a:extLst>
          </p:cNvPr>
          <p:cNvSpPr txBox="1"/>
          <p:nvPr/>
        </p:nvSpPr>
        <p:spPr>
          <a:xfrm>
            <a:off x="751776" y="2422567"/>
            <a:ext cx="868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 err="1" smtClean="0"/>
              <a:t>서보모터</a:t>
            </a:r>
            <a:endParaRPr lang="ko-KR" altLang="en-US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BA8289-8CA3-4D9D-90A5-A25C5DCC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80" y="2923555"/>
            <a:ext cx="4302042" cy="3210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5955B3-642A-447A-BDCE-F12F819A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76" y="2822677"/>
            <a:ext cx="4419600" cy="34004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F829CB2-48D8-4FA8-A88D-6E2576BF2756}"/>
              </a:ext>
            </a:extLst>
          </p:cNvPr>
          <p:cNvGrpSpPr/>
          <p:nvPr/>
        </p:nvGrpSpPr>
        <p:grpSpPr>
          <a:xfrm>
            <a:off x="-1" y="472713"/>
            <a:ext cx="6852864" cy="2167142"/>
            <a:chOff x="-1" y="472713"/>
            <a:chExt cx="6852864" cy="2167142"/>
          </a:xfrm>
        </p:grpSpPr>
        <p:sp>
          <p:nvSpPr>
            <p:cNvPr id="24" name="任意多边形 17">
              <a:extLst>
                <a:ext uri="{FF2B5EF4-FFF2-40B4-BE49-F238E27FC236}">
                  <a16:creationId xmlns:a16="http://schemas.microsoft.com/office/drawing/2014/main" id="{AEC4858B-174A-43FA-BB99-AB7F9EAB5988}"/>
                </a:ext>
              </a:extLst>
            </p:cNvPr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18">
              <a:extLst>
                <a:ext uri="{FF2B5EF4-FFF2-40B4-BE49-F238E27FC236}">
                  <a16:creationId xmlns:a16="http://schemas.microsoft.com/office/drawing/2014/main" id="{1484101A-2C72-464B-A385-EBA1A9A6CC98}"/>
                </a:ext>
              </a:extLst>
            </p:cNvPr>
            <p:cNvSpPr txBox="1"/>
            <p:nvPr/>
          </p:nvSpPr>
          <p:spPr>
            <a:xfrm>
              <a:off x="1312610" y="516197"/>
              <a:ext cx="56043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r>
                <a:rPr lang="en-US" altLang="zh-CN" sz="4400" dirty="0" smtClean="0">
                  <a:solidFill>
                    <a:schemeClr val="bg1"/>
                  </a:solidFill>
                  <a:cs typeface="+mn-ea"/>
                  <a:sym typeface="+mn-lt"/>
                </a:rPr>
                <a:t>zz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8">
              <a:extLst>
                <a:ext uri="{FF2B5EF4-FFF2-40B4-BE49-F238E27FC236}">
                  <a16:creationId xmlns:a16="http://schemas.microsoft.com/office/drawing/2014/main" id="{BCE2B1CA-7416-4B06-B555-AB8CAFD40284}"/>
                </a:ext>
              </a:extLst>
            </p:cNvPr>
            <p:cNvSpPr txBox="1"/>
            <p:nvPr/>
          </p:nvSpPr>
          <p:spPr>
            <a:xfrm>
              <a:off x="2211737" y="472713"/>
              <a:ext cx="46411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6BBBB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ea"/>
                  <a:sym typeface="+mn-lt"/>
                </a:rPr>
                <a:t>BOM </a:t>
              </a:r>
              <a:r>
                <a:rPr lang="ko-KR" altLang="en-US" sz="4800" dirty="0">
                  <a:solidFill>
                    <a:srgbClr val="6BBBB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ea"/>
                  <a:sym typeface="+mn-lt"/>
                </a:rPr>
                <a:t>리스트</a:t>
              </a:r>
              <a:endParaRPr lang="en-US" altLang="zh-CN" sz="4800" dirty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322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07D53-83DC-47A3-B995-2A84F28EE018}"/>
              </a:ext>
            </a:extLst>
          </p:cNvPr>
          <p:cNvSpPr txBox="1"/>
          <p:nvPr/>
        </p:nvSpPr>
        <p:spPr>
          <a:xfrm>
            <a:off x="751776" y="2489856"/>
            <a:ext cx="868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1.LCD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18BD6-49D3-4BA7-9A54-591E867780C0}"/>
              </a:ext>
            </a:extLst>
          </p:cNvPr>
          <p:cNvSpPr txBox="1"/>
          <p:nvPr/>
        </p:nvSpPr>
        <p:spPr>
          <a:xfrm>
            <a:off x="741948" y="4881542"/>
            <a:ext cx="4026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동작전압 </a:t>
            </a:r>
            <a:r>
              <a:rPr lang="en-US" altLang="ko-KR" sz="2000" dirty="0"/>
              <a:t>: 5v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통신방식 </a:t>
            </a:r>
            <a:r>
              <a:rPr lang="en-US" altLang="ko-KR" sz="2000" dirty="0"/>
              <a:t>: </a:t>
            </a:r>
            <a:r>
              <a:rPr lang="ko-KR" altLang="en-US" sz="2000" dirty="0"/>
              <a:t> </a:t>
            </a:r>
            <a:r>
              <a:rPr lang="en-US" altLang="ko-KR" sz="2000" dirty="0"/>
              <a:t>12C</a:t>
            </a:r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크기 </a:t>
            </a:r>
            <a:r>
              <a:rPr lang="en-US" altLang="ko-KR" sz="2000" dirty="0"/>
              <a:t>: 80x37x19mm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33781B-4601-4429-859D-33B6E06AE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7" y="2889966"/>
            <a:ext cx="3436356" cy="172736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2400FC-E414-4630-AFD7-BD37B053BA71}"/>
              </a:ext>
            </a:extLst>
          </p:cNvPr>
          <p:cNvGrpSpPr/>
          <p:nvPr/>
        </p:nvGrpSpPr>
        <p:grpSpPr>
          <a:xfrm>
            <a:off x="-1" y="516197"/>
            <a:ext cx="2227009" cy="2123658"/>
            <a:chOff x="-1" y="516197"/>
            <a:chExt cx="2227009" cy="2123658"/>
          </a:xfrm>
        </p:grpSpPr>
        <p:sp>
          <p:nvSpPr>
            <p:cNvPr id="28" name="任意多边形 17">
              <a:extLst>
                <a:ext uri="{FF2B5EF4-FFF2-40B4-BE49-F238E27FC236}">
                  <a16:creationId xmlns:a16="http://schemas.microsoft.com/office/drawing/2014/main" id="{2DC13079-77FE-4ECF-B0C9-20089B1C0649}"/>
                </a:ext>
              </a:extLst>
            </p:cNvPr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18">
              <a:extLst>
                <a:ext uri="{FF2B5EF4-FFF2-40B4-BE49-F238E27FC236}">
                  <a16:creationId xmlns:a16="http://schemas.microsoft.com/office/drawing/2014/main" id="{79A160EF-4E67-48D9-A9A6-63F78B688E87}"/>
                </a:ext>
              </a:extLst>
            </p:cNvPr>
            <p:cNvSpPr txBox="1"/>
            <p:nvPr/>
          </p:nvSpPr>
          <p:spPr>
            <a:xfrm>
              <a:off x="1312610" y="516197"/>
              <a:ext cx="5604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任意多边形 17">
              <a:extLst>
                <a:ext uri="{FF2B5EF4-FFF2-40B4-BE49-F238E27FC236}">
                  <a16:creationId xmlns:a16="http://schemas.microsoft.com/office/drawing/2014/main" id="{ADDFDE53-3C67-4C31-A077-4A58AF8D69CA}"/>
                </a:ext>
              </a:extLst>
            </p:cNvPr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18">
              <a:extLst>
                <a:ext uri="{FF2B5EF4-FFF2-40B4-BE49-F238E27FC236}">
                  <a16:creationId xmlns:a16="http://schemas.microsoft.com/office/drawing/2014/main" id="{B921746D-D055-4401-9B86-71B7B515237E}"/>
                </a:ext>
              </a:extLst>
            </p:cNvPr>
            <p:cNvSpPr txBox="1"/>
            <p:nvPr/>
          </p:nvSpPr>
          <p:spPr>
            <a:xfrm>
              <a:off x="1312610" y="516197"/>
              <a:ext cx="56043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r>
                <a:rPr lang="en-US" altLang="zh-CN" sz="4400" dirty="0" smtClean="0">
                  <a:solidFill>
                    <a:schemeClr val="bg1"/>
                  </a:solidFill>
                  <a:cs typeface="+mn-ea"/>
                  <a:sym typeface="+mn-lt"/>
                </a:rPr>
                <a:t>zz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02" y="2079227"/>
            <a:ext cx="6138510" cy="388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文本框 8">
            <a:extLst>
              <a:ext uri="{FF2B5EF4-FFF2-40B4-BE49-F238E27FC236}">
                <a16:creationId xmlns:a16="http://schemas.microsoft.com/office/drawing/2014/main" id="{13CDCC28-078D-49CA-A9E6-9F74BE0C7669}"/>
              </a:ext>
            </a:extLst>
          </p:cNvPr>
          <p:cNvSpPr txBox="1"/>
          <p:nvPr/>
        </p:nvSpPr>
        <p:spPr>
          <a:xfrm>
            <a:off x="2211737" y="472713"/>
            <a:ext cx="725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BOM </a:t>
            </a:r>
            <a:r>
              <a:rPr lang="ko-KR" altLang="en-US" sz="4800" dirty="0" smtClean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리스트 와 회로도</a:t>
            </a:r>
            <a:endParaRPr lang="en-US" altLang="zh-CN" sz="4800" dirty="0">
              <a:solidFill>
                <a:srgbClr val="6BBBB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8313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07D53-83DC-47A3-B995-2A84F28EE018}"/>
              </a:ext>
            </a:extLst>
          </p:cNvPr>
          <p:cNvSpPr txBox="1"/>
          <p:nvPr/>
        </p:nvSpPr>
        <p:spPr>
          <a:xfrm>
            <a:off x="751776" y="2489856"/>
            <a:ext cx="868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 err="1"/>
              <a:t>온습도센서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A2E01-C0D9-4C7B-9C4E-0208682CC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03" y="3329424"/>
            <a:ext cx="3776099" cy="2888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EA7FD-62DE-43BC-9EAE-C3406098F467}"/>
              </a:ext>
            </a:extLst>
          </p:cNvPr>
          <p:cNvSpPr txBox="1"/>
          <p:nvPr/>
        </p:nvSpPr>
        <p:spPr>
          <a:xfrm>
            <a:off x="7547889" y="2423415"/>
            <a:ext cx="246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작동전압 </a:t>
            </a:r>
            <a:r>
              <a:rPr lang="en-US" altLang="ko-KR" dirty="0"/>
              <a:t>: 3.3~5V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크기 </a:t>
            </a:r>
            <a:r>
              <a:rPr lang="en-US" altLang="ko-KR" dirty="0"/>
              <a:t>: 2.8~1.3cm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28F24-023D-45CF-B68D-378F0AE78B9F}"/>
              </a:ext>
            </a:extLst>
          </p:cNvPr>
          <p:cNvSpPr txBox="1"/>
          <p:nvPr/>
        </p:nvSpPr>
        <p:spPr>
          <a:xfrm>
            <a:off x="7603640" y="3118941"/>
            <a:ext cx="4107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/>
              <a:t>온도사양</a:t>
            </a:r>
            <a:endParaRPr lang="en-US" altLang="ko-KR" b="1" u="sng" dirty="0"/>
          </a:p>
          <a:p>
            <a:r>
              <a:rPr lang="en-US" altLang="ko-KR" dirty="0"/>
              <a:t>-</a:t>
            </a:r>
            <a:r>
              <a:rPr lang="ko-KR" altLang="en-US" dirty="0"/>
              <a:t>분해능 </a:t>
            </a:r>
            <a:r>
              <a:rPr lang="en-US" altLang="ko-KR" dirty="0"/>
              <a:t>: 1˚c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정확도 </a:t>
            </a:r>
            <a:r>
              <a:rPr lang="en-US" altLang="ko-KR" dirty="0"/>
              <a:t>: ±2 ˚c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측정범위 </a:t>
            </a:r>
            <a:r>
              <a:rPr lang="en-US" altLang="ko-KR" dirty="0"/>
              <a:t>: 0~50 ˚c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측정온도 </a:t>
            </a:r>
            <a:r>
              <a:rPr lang="en-US" altLang="ko-KR" dirty="0"/>
              <a:t>: 0~50 ˚c(±2 ˚c)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E5440-E78A-4F0A-859E-034A13B157FD}"/>
              </a:ext>
            </a:extLst>
          </p:cNvPr>
          <p:cNvSpPr txBox="1"/>
          <p:nvPr/>
        </p:nvSpPr>
        <p:spPr>
          <a:xfrm>
            <a:off x="7603640" y="4773919"/>
            <a:ext cx="3813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/>
              <a:t>습도사양</a:t>
            </a:r>
            <a:endParaRPr lang="en-US" altLang="ko-KR" b="1" u="sng" dirty="0"/>
          </a:p>
          <a:p>
            <a:r>
              <a:rPr lang="en-US" altLang="ko-KR" dirty="0"/>
              <a:t>-</a:t>
            </a:r>
            <a:r>
              <a:rPr lang="ko-KR" altLang="en-US" dirty="0"/>
              <a:t>분해능 </a:t>
            </a:r>
            <a:r>
              <a:rPr lang="en-US" altLang="ko-KR" dirty="0"/>
              <a:t>: 1%RH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정확도 </a:t>
            </a:r>
            <a:r>
              <a:rPr lang="en-US" altLang="ko-KR" dirty="0"/>
              <a:t>: ±5%RH (: 0~50 ˚c)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측정범위 </a:t>
            </a:r>
            <a:r>
              <a:rPr lang="en-US" altLang="ko-KR" dirty="0"/>
              <a:t>: 20~90%RH(25 ˚c)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측정습도 </a:t>
            </a:r>
            <a:r>
              <a:rPr lang="en-US" altLang="ko-KR" dirty="0"/>
              <a:t>: 20~90%(±5%)</a:t>
            </a:r>
          </a:p>
          <a:p>
            <a:endParaRPr lang="ko-KR" altLang="en-US" b="1" dirty="0"/>
          </a:p>
        </p:txBody>
      </p:sp>
      <p:sp>
        <p:nvSpPr>
          <p:cNvPr id="21" name="任意多边形 17">
            <a:extLst>
              <a:ext uri="{FF2B5EF4-FFF2-40B4-BE49-F238E27FC236}">
                <a16:creationId xmlns:a16="http://schemas.microsoft.com/office/drawing/2014/main" id="{157AF669-5BA8-468F-95E0-96EA3DB8BEE7}"/>
              </a:ext>
            </a:extLst>
          </p:cNvPr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文本框 18">
            <a:extLst>
              <a:ext uri="{FF2B5EF4-FFF2-40B4-BE49-F238E27FC236}">
                <a16:creationId xmlns:a16="http://schemas.microsoft.com/office/drawing/2014/main" id="{D5A21E40-8433-46B2-ADAD-7AC1FDD07383}"/>
              </a:ext>
            </a:extLst>
          </p:cNvPr>
          <p:cNvSpPr txBox="1"/>
          <p:nvPr/>
        </p:nvSpPr>
        <p:spPr>
          <a:xfrm>
            <a:off x="1312610" y="516197"/>
            <a:ext cx="5604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r>
              <a:rPr lang="en-US" altLang="zh-CN" sz="4400" dirty="0" smtClean="0">
                <a:solidFill>
                  <a:schemeClr val="bg1"/>
                </a:solidFill>
                <a:cs typeface="+mn-ea"/>
                <a:sym typeface="+mn-lt"/>
              </a:rPr>
              <a:t>zz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13CDCC28-078D-49CA-A9E6-9F74BE0C7669}"/>
              </a:ext>
            </a:extLst>
          </p:cNvPr>
          <p:cNvSpPr txBox="1"/>
          <p:nvPr/>
        </p:nvSpPr>
        <p:spPr>
          <a:xfrm>
            <a:off x="2211737" y="472713"/>
            <a:ext cx="725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BOM </a:t>
            </a:r>
            <a:r>
              <a:rPr lang="ko-KR" altLang="en-US" sz="4800" dirty="0" smtClean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리스트 와 회로도</a:t>
            </a:r>
            <a:endParaRPr lang="en-US" altLang="zh-CN" sz="4800" dirty="0">
              <a:solidFill>
                <a:srgbClr val="6BBBB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6261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107D53-83DC-47A3-B995-2A84F28EE018}"/>
              </a:ext>
            </a:extLst>
          </p:cNvPr>
          <p:cNvSpPr txBox="1"/>
          <p:nvPr/>
        </p:nvSpPr>
        <p:spPr>
          <a:xfrm>
            <a:off x="751776" y="2489856"/>
            <a:ext cx="868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en-US" altLang="ko-KR" sz="2000" dirty="0"/>
              <a:t> RGB LED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EA7FD-62DE-43BC-9EAE-C3406098F467}"/>
              </a:ext>
            </a:extLst>
          </p:cNvPr>
          <p:cNvSpPr txBox="1"/>
          <p:nvPr/>
        </p:nvSpPr>
        <p:spPr>
          <a:xfrm>
            <a:off x="1448887" y="5368720"/>
            <a:ext cx="3619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작동전압 </a:t>
            </a:r>
            <a:r>
              <a:rPr lang="en-US" altLang="ko-KR" dirty="0"/>
              <a:t>: DC3.3~5V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작동전류 </a:t>
            </a:r>
            <a:r>
              <a:rPr lang="en-US" altLang="ko-KR" dirty="0"/>
              <a:t>: 10~60mA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크기 </a:t>
            </a:r>
            <a:r>
              <a:rPr lang="en-US" altLang="ko-KR" dirty="0"/>
              <a:t>: 23~21mm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무게 </a:t>
            </a:r>
            <a:r>
              <a:rPr lang="en-US" altLang="ko-KR" dirty="0"/>
              <a:t>: 5mm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3g / 10mm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4g</a:t>
            </a:r>
          </a:p>
          <a:p>
            <a:r>
              <a:rPr lang="en-US" altLang="ko-KR" dirty="0"/>
              <a:t>     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0C4010-2E55-441A-8791-3AE9BC4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10" y="3211774"/>
            <a:ext cx="2907698" cy="197978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6800138-1966-48DD-AE27-03FEEA6AD34B}"/>
              </a:ext>
            </a:extLst>
          </p:cNvPr>
          <p:cNvGrpSpPr/>
          <p:nvPr/>
        </p:nvGrpSpPr>
        <p:grpSpPr>
          <a:xfrm>
            <a:off x="-1" y="516197"/>
            <a:ext cx="2227009" cy="2123658"/>
            <a:chOff x="-1" y="516197"/>
            <a:chExt cx="2227009" cy="2123658"/>
          </a:xfrm>
        </p:grpSpPr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D9FD8F54-27AD-464C-B289-D2141E6902FF}"/>
                </a:ext>
              </a:extLst>
            </p:cNvPr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18">
              <a:extLst>
                <a:ext uri="{FF2B5EF4-FFF2-40B4-BE49-F238E27FC236}">
                  <a16:creationId xmlns:a16="http://schemas.microsoft.com/office/drawing/2014/main" id="{7A8BCA35-AEF0-4CB6-AF44-669082236EE0}"/>
                </a:ext>
              </a:extLst>
            </p:cNvPr>
            <p:cNvSpPr txBox="1"/>
            <p:nvPr/>
          </p:nvSpPr>
          <p:spPr>
            <a:xfrm>
              <a:off x="1312610" y="516197"/>
              <a:ext cx="5604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任意多边形 17">
              <a:extLst>
                <a:ext uri="{FF2B5EF4-FFF2-40B4-BE49-F238E27FC236}">
                  <a16:creationId xmlns:a16="http://schemas.microsoft.com/office/drawing/2014/main" id="{482F519E-5B0E-4CA3-A7A7-D9E0931011B9}"/>
                </a:ext>
              </a:extLst>
            </p:cNvPr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18">
              <a:extLst>
                <a:ext uri="{FF2B5EF4-FFF2-40B4-BE49-F238E27FC236}">
                  <a16:creationId xmlns:a16="http://schemas.microsoft.com/office/drawing/2014/main" id="{F9D960E2-BE4D-49ED-86B3-FE2E43026784}"/>
                </a:ext>
              </a:extLst>
            </p:cNvPr>
            <p:cNvSpPr txBox="1"/>
            <p:nvPr/>
          </p:nvSpPr>
          <p:spPr>
            <a:xfrm>
              <a:off x="1312610" y="516197"/>
              <a:ext cx="56043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r>
                <a:rPr lang="en-US" altLang="zh-CN" sz="4400" dirty="0" smtClean="0">
                  <a:solidFill>
                    <a:schemeClr val="bg1"/>
                  </a:solidFill>
                  <a:cs typeface="+mn-ea"/>
                  <a:sym typeface="+mn-lt"/>
                </a:rPr>
                <a:t>zz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文本框 8">
            <a:extLst>
              <a:ext uri="{FF2B5EF4-FFF2-40B4-BE49-F238E27FC236}">
                <a16:creationId xmlns:a16="http://schemas.microsoft.com/office/drawing/2014/main" id="{13CDCC28-078D-49CA-A9E6-9F74BE0C7669}"/>
              </a:ext>
            </a:extLst>
          </p:cNvPr>
          <p:cNvSpPr txBox="1"/>
          <p:nvPr/>
        </p:nvSpPr>
        <p:spPr>
          <a:xfrm>
            <a:off x="2211737" y="472713"/>
            <a:ext cx="725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BOM </a:t>
            </a:r>
            <a:r>
              <a:rPr lang="ko-KR" altLang="en-US" sz="4800" dirty="0" smtClean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리스트 와 회로도</a:t>
            </a:r>
            <a:endParaRPr lang="en-US" altLang="zh-CN" sz="4800" dirty="0">
              <a:solidFill>
                <a:srgbClr val="6BBBB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46" y="2489856"/>
            <a:ext cx="4834439" cy="3372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55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06800138-1966-48DD-AE27-03FEEA6AD34B}"/>
              </a:ext>
            </a:extLst>
          </p:cNvPr>
          <p:cNvGrpSpPr/>
          <p:nvPr/>
        </p:nvGrpSpPr>
        <p:grpSpPr>
          <a:xfrm>
            <a:off x="-1" y="516197"/>
            <a:ext cx="2227009" cy="2123658"/>
            <a:chOff x="-1" y="516197"/>
            <a:chExt cx="2227009" cy="2123658"/>
          </a:xfrm>
        </p:grpSpPr>
        <p:sp>
          <p:nvSpPr>
            <p:cNvPr id="33" name="任意多边形 17">
              <a:extLst>
                <a:ext uri="{FF2B5EF4-FFF2-40B4-BE49-F238E27FC236}">
                  <a16:creationId xmlns:a16="http://schemas.microsoft.com/office/drawing/2014/main" id="{D9FD8F54-27AD-464C-B289-D2141E6902FF}"/>
                </a:ext>
              </a:extLst>
            </p:cNvPr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18">
              <a:extLst>
                <a:ext uri="{FF2B5EF4-FFF2-40B4-BE49-F238E27FC236}">
                  <a16:creationId xmlns:a16="http://schemas.microsoft.com/office/drawing/2014/main" id="{7A8BCA35-AEF0-4CB6-AF44-669082236EE0}"/>
                </a:ext>
              </a:extLst>
            </p:cNvPr>
            <p:cNvSpPr txBox="1"/>
            <p:nvPr/>
          </p:nvSpPr>
          <p:spPr>
            <a:xfrm>
              <a:off x="1312610" y="516197"/>
              <a:ext cx="5604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任意多边形 17">
              <a:extLst>
                <a:ext uri="{FF2B5EF4-FFF2-40B4-BE49-F238E27FC236}">
                  <a16:creationId xmlns:a16="http://schemas.microsoft.com/office/drawing/2014/main" id="{482F519E-5B0E-4CA3-A7A7-D9E0931011B9}"/>
                </a:ext>
              </a:extLst>
            </p:cNvPr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18">
              <a:extLst>
                <a:ext uri="{FF2B5EF4-FFF2-40B4-BE49-F238E27FC236}">
                  <a16:creationId xmlns:a16="http://schemas.microsoft.com/office/drawing/2014/main" id="{F9D960E2-BE4D-49ED-86B3-FE2E43026784}"/>
                </a:ext>
              </a:extLst>
            </p:cNvPr>
            <p:cNvSpPr txBox="1"/>
            <p:nvPr/>
          </p:nvSpPr>
          <p:spPr>
            <a:xfrm>
              <a:off x="1312610" y="516197"/>
              <a:ext cx="56043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r>
                <a:rPr lang="en-US" altLang="zh-CN" sz="4400" dirty="0" smtClean="0">
                  <a:solidFill>
                    <a:schemeClr val="bg1"/>
                  </a:solidFill>
                  <a:cs typeface="+mn-ea"/>
                  <a:sym typeface="+mn-lt"/>
                </a:rPr>
                <a:t>zz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文本框 8">
            <a:extLst>
              <a:ext uri="{FF2B5EF4-FFF2-40B4-BE49-F238E27FC236}">
                <a16:creationId xmlns:a16="http://schemas.microsoft.com/office/drawing/2014/main" id="{13CDCC28-078D-49CA-A9E6-9F74BE0C7669}"/>
              </a:ext>
            </a:extLst>
          </p:cNvPr>
          <p:cNvSpPr txBox="1"/>
          <p:nvPr/>
        </p:nvSpPr>
        <p:spPr>
          <a:xfrm>
            <a:off x="2211737" y="472713"/>
            <a:ext cx="725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작품 전체 회로도</a:t>
            </a:r>
            <a:endParaRPr lang="en-US" altLang="zh-CN" sz="4800" dirty="0">
              <a:solidFill>
                <a:srgbClr val="6BBBB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15" y="1475285"/>
            <a:ext cx="9374205" cy="52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2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84162" y="575228"/>
            <a:ext cx="9749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5BC7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외관 소개</a:t>
            </a:r>
            <a:endParaRPr lang="zh-CN" altLang="en-US" sz="4000" dirty="0">
              <a:solidFill>
                <a:srgbClr val="5BC7CA"/>
              </a:solidFill>
              <a:latin typeface="배달의민족 도현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3" b="3314"/>
          <a:stretch/>
        </p:blipFill>
        <p:spPr bwMode="auto">
          <a:xfrm>
            <a:off x="1873049" y="1387959"/>
            <a:ext cx="7773188" cy="504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705600" y="2881745"/>
            <a:ext cx="554182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01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84162" y="575228"/>
            <a:ext cx="9749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rgbClr val="5BC7CA"/>
                </a:solidFill>
                <a:cs typeface="+mn-ea"/>
                <a:sym typeface="+mn-lt"/>
              </a:rPr>
              <a:t>외관 소개</a:t>
            </a:r>
            <a:endParaRPr lang="zh-CN" altLang="en-US" sz="4000" b="1" dirty="0">
              <a:solidFill>
                <a:srgbClr val="5BC7CA"/>
              </a:solidFill>
              <a:cs typeface="+mn-ea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" b="3096"/>
          <a:stretch/>
        </p:blipFill>
        <p:spPr bwMode="auto">
          <a:xfrm>
            <a:off x="0" y="1729857"/>
            <a:ext cx="6533138" cy="418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5" b="3199"/>
          <a:stretch/>
        </p:blipFill>
        <p:spPr bwMode="auto">
          <a:xfrm>
            <a:off x="6058052" y="1862923"/>
            <a:ext cx="6081701" cy="392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75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7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46062" y="516197"/>
            <a:ext cx="9749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dirty="0">
                <a:solidFill>
                  <a:srgbClr val="5BC7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외관 소개</a:t>
            </a:r>
            <a:endParaRPr lang="zh-CN" altLang="en-US" sz="4800" dirty="0">
              <a:solidFill>
                <a:srgbClr val="5BC7CA"/>
              </a:solidFill>
              <a:latin typeface="배달의민족 도현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952" t="6608" r="19386"/>
          <a:stretch/>
        </p:blipFill>
        <p:spPr>
          <a:xfrm rot="5400000">
            <a:off x="844992" y="1568011"/>
            <a:ext cx="3771019" cy="5283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0784" t="279" r="29412" b="1486"/>
          <a:stretch/>
        </p:blipFill>
        <p:spPr>
          <a:xfrm rot="5400000">
            <a:off x="6899314" y="1112426"/>
            <a:ext cx="3771021" cy="61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3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3818" y="2518322"/>
            <a:ext cx="646237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역할 소개</a:t>
            </a: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 marL="514350" indent="-514350">
              <a:buAutoNum type="arabicPeriod"/>
            </a:pP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 marL="514350" indent="-514350">
              <a:buAutoNum type="arabicPeriod"/>
            </a:pPr>
            <a:r>
              <a:rPr lang="ko-KR" altLang="en-US" sz="2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기획의도 </a:t>
            </a:r>
            <a:endParaRPr lang="en-US" altLang="ko-KR" sz="25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 marL="514350" indent="-514350">
              <a:buAutoNum type="arabicPeriod"/>
            </a:pPr>
            <a:endParaRPr lang="en-US" altLang="ko-KR" sz="25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 marL="514350" indent="-514350">
              <a:buAutoNum type="arabicPeriod"/>
            </a:pPr>
            <a:r>
              <a:rPr lang="ko-KR" altLang="en-US" sz="2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시장 조사 및 개발 목표</a:t>
            </a: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 marL="514350" indent="-514350">
              <a:buAutoNum type="arabicPeriod"/>
            </a:pP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 marL="514350" indent="-514350">
              <a:buAutoNum type="arabicPeriod"/>
            </a:pP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작품 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기능 소개 및 </a:t>
            </a:r>
            <a:r>
              <a:rPr lang="en-US" altLang="ko-KR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BOM</a:t>
            </a:r>
            <a:r>
              <a:rPr lang="ko-KR" altLang="en-US" sz="2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리스트</a:t>
            </a: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 marL="514350" indent="-514350">
              <a:buAutoNum type="arabicPeriod"/>
            </a:pPr>
            <a:endParaRPr lang="en-US" altLang="ko-KR" sz="2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 marL="514350" indent="-514350">
              <a:buAutoNum type="arabicPeriod"/>
            </a:pPr>
            <a:r>
              <a:rPr lang="ko-KR" altLang="en-US" sz="25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기대효과</a:t>
            </a:r>
            <a:endParaRPr lang="en-US" altLang="ko-KR" sz="25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 marL="514350" indent="-514350">
              <a:buAutoNum type="arabicPeriod"/>
            </a:pPr>
            <a:endParaRPr lang="en-US" altLang="ko-KR" sz="25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69715" y="516197"/>
            <a:ext cx="7801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목 차 </a:t>
            </a:r>
            <a:endParaRPr lang="zh-CN" altLang="en-US" sz="6000" dirty="0">
              <a:solidFill>
                <a:schemeClr val="bg1"/>
              </a:solidFill>
              <a:latin typeface="배달의민족 도현" panose="020B0600000101010101" pitchFamily="50" charset="-127"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196929" y="1956269"/>
            <a:ext cx="9892530" cy="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2" name="Group 119"/>
          <p:cNvGrpSpPr>
            <a:grpSpLocks noChangeAspect="1"/>
          </p:cNvGrpSpPr>
          <p:nvPr/>
        </p:nvGrpSpPr>
        <p:grpSpPr bwMode="auto">
          <a:xfrm>
            <a:off x="7673662" y="2974975"/>
            <a:ext cx="3152199" cy="3069246"/>
            <a:chOff x="4911" y="1775"/>
            <a:chExt cx="2052" cy="1998"/>
          </a:xfrm>
        </p:grpSpPr>
        <p:sp>
          <p:nvSpPr>
            <p:cNvPr id="3173" name="AutoShape 118"/>
            <p:cNvSpPr>
              <a:spLocks noChangeAspect="1" noChangeArrowheads="1" noTextEdit="1"/>
            </p:cNvSpPr>
            <p:nvPr/>
          </p:nvSpPr>
          <p:spPr bwMode="auto">
            <a:xfrm>
              <a:off x="4912" y="1776"/>
              <a:ext cx="2051" cy="1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4" name="Freeform 120"/>
            <p:cNvSpPr/>
            <p:nvPr/>
          </p:nvSpPr>
          <p:spPr bwMode="auto">
            <a:xfrm>
              <a:off x="5345" y="2105"/>
              <a:ext cx="1455" cy="1454"/>
            </a:xfrm>
            <a:custGeom>
              <a:avLst/>
              <a:gdLst>
                <a:gd name="T0" fmla="*/ 18 w 1859"/>
                <a:gd name="T1" fmla="*/ 1310 h 1860"/>
                <a:gd name="T2" fmla="*/ 699 w 1859"/>
                <a:gd name="T3" fmla="*/ 1825 h 1860"/>
                <a:gd name="T4" fmla="*/ 838 w 1859"/>
                <a:gd name="T5" fmla="*/ 1816 h 1860"/>
                <a:gd name="T6" fmla="*/ 1851 w 1859"/>
                <a:gd name="T7" fmla="*/ 1397 h 1860"/>
                <a:gd name="T8" fmla="*/ 1859 w 1859"/>
                <a:gd name="T9" fmla="*/ 411 h 1860"/>
                <a:gd name="T10" fmla="*/ 1275 w 1859"/>
                <a:gd name="T11" fmla="*/ 0 h 1860"/>
                <a:gd name="T12" fmla="*/ 0 w 1859"/>
                <a:gd name="T13" fmla="*/ 454 h 1860"/>
                <a:gd name="T14" fmla="*/ 18 w 1859"/>
                <a:gd name="T15" fmla="*/ 1310 h 1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9" h="1860">
                  <a:moveTo>
                    <a:pt x="18" y="1310"/>
                  </a:moveTo>
                  <a:cubicBezTo>
                    <a:pt x="699" y="1825"/>
                    <a:pt x="699" y="1825"/>
                    <a:pt x="699" y="1825"/>
                  </a:cubicBezTo>
                  <a:cubicBezTo>
                    <a:pt x="699" y="1825"/>
                    <a:pt x="707" y="1860"/>
                    <a:pt x="838" y="1816"/>
                  </a:cubicBezTo>
                  <a:cubicBezTo>
                    <a:pt x="969" y="1772"/>
                    <a:pt x="1851" y="1397"/>
                    <a:pt x="1851" y="1397"/>
                  </a:cubicBezTo>
                  <a:cubicBezTo>
                    <a:pt x="1859" y="411"/>
                    <a:pt x="1859" y="411"/>
                    <a:pt x="1859" y="411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0" y="454"/>
                    <a:pt x="0" y="454"/>
                    <a:pt x="0" y="454"/>
                  </a:cubicBezTo>
                  <a:lnTo>
                    <a:pt x="18" y="131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5" name="Freeform 122"/>
            <p:cNvSpPr/>
            <p:nvPr/>
          </p:nvSpPr>
          <p:spPr bwMode="auto">
            <a:xfrm>
              <a:off x="5180" y="1775"/>
              <a:ext cx="1782" cy="1045"/>
            </a:xfrm>
            <a:custGeom>
              <a:avLst/>
              <a:gdLst>
                <a:gd name="T0" fmla="*/ 0 w 1782"/>
                <a:gd name="T1" fmla="*/ 595 h 1045"/>
                <a:gd name="T2" fmla="*/ 543 w 1782"/>
                <a:gd name="T3" fmla="*/ 0 h 1045"/>
                <a:gd name="T4" fmla="*/ 1296 w 1782"/>
                <a:gd name="T5" fmla="*/ 333 h 1045"/>
                <a:gd name="T6" fmla="*/ 1782 w 1782"/>
                <a:gd name="T7" fmla="*/ 656 h 1045"/>
                <a:gd name="T8" fmla="*/ 1700 w 1782"/>
                <a:gd name="T9" fmla="*/ 702 h 1045"/>
                <a:gd name="T10" fmla="*/ 1275 w 1782"/>
                <a:gd name="T11" fmla="*/ 466 h 1045"/>
                <a:gd name="T12" fmla="*/ 691 w 1782"/>
                <a:gd name="T13" fmla="*/ 1045 h 1045"/>
                <a:gd name="T14" fmla="*/ 41 w 1782"/>
                <a:gd name="T15" fmla="*/ 676 h 1045"/>
                <a:gd name="T16" fmla="*/ 0 w 1782"/>
                <a:gd name="T17" fmla="*/ 59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2" h="1045">
                  <a:moveTo>
                    <a:pt x="0" y="595"/>
                  </a:moveTo>
                  <a:lnTo>
                    <a:pt x="543" y="0"/>
                  </a:lnTo>
                  <a:lnTo>
                    <a:pt x="1296" y="333"/>
                  </a:lnTo>
                  <a:lnTo>
                    <a:pt x="1782" y="656"/>
                  </a:lnTo>
                  <a:lnTo>
                    <a:pt x="1700" y="702"/>
                  </a:lnTo>
                  <a:lnTo>
                    <a:pt x="1275" y="466"/>
                  </a:lnTo>
                  <a:lnTo>
                    <a:pt x="691" y="1045"/>
                  </a:lnTo>
                  <a:lnTo>
                    <a:pt x="41" y="676"/>
                  </a:lnTo>
                  <a:lnTo>
                    <a:pt x="0" y="595"/>
                  </a:lnTo>
                  <a:close/>
                </a:path>
              </a:pathLst>
            </a:custGeom>
            <a:solidFill>
              <a:srgbClr val="7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6" name="Freeform 123"/>
            <p:cNvSpPr/>
            <p:nvPr/>
          </p:nvSpPr>
          <p:spPr bwMode="auto">
            <a:xfrm>
              <a:off x="5180" y="2370"/>
              <a:ext cx="691" cy="450"/>
            </a:xfrm>
            <a:custGeom>
              <a:avLst/>
              <a:gdLst>
                <a:gd name="T0" fmla="*/ 0 w 691"/>
                <a:gd name="T1" fmla="*/ 0 h 450"/>
                <a:gd name="T2" fmla="*/ 676 w 691"/>
                <a:gd name="T3" fmla="*/ 399 h 450"/>
                <a:gd name="T4" fmla="*/ 691 w 691"/>
                <a:gd name="T5" fmla="*/ 450 h 450"/>
                <a:gd name="T6" fmla="*/ 10 w 691"/>
                <a:gd name="T7" fmla="*/ 71 h 450"/>
                <a:gd name="T8" fmla="*/ 0 w 691"/>
                <a:gd name="T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450">
                  <a:moveTo>
                    <a:pt x="0" y="0"/>
                  </a:moveTo>
                  <a:lnTo>
                    <a:pt x="676" y="399"/>
                  </a:lnTo>
                  <a:lnTo>
                    <a:pt x="691" y="450"/>
                  </a:lnTo>
                  <a:lnTo>
                    <a:pt x="1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1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7" name="Freeform 124"/>
            <p:cNvSpPr/>
            <p:nvPr/>
          </p:nvSpPr>
          <p:spPr bwMode="auto">
            <a:xfrm>
              <a:off x="5180" y="1775"/>
              <a:ext cx="1275" cy="994"/>
            </a:xfrm>
            <a:custGeom>
              <a:avLst/>
              <a:gdLst>
                <a:gd name="T0" fmla="*/ 676 w 1275"/>
                <a:gd name="T1" fmla="*/ 994 h 994"/>
                <a:gd name="T2" fmla="*/ 1275 w 1275"/>
                <a:gd name="T3" fmla="*/ 323 h 994"/>
                <a:gd name="T4" fmla="*/ 543 w 1275"/>
                <a:gd name="T5" fmla="*/ 0 h 994"/>
                <a:gd name="T6" fmla="*/ 0 w 1275"/>
                <a:gd name="T7" fmla="*/ 595 h 994"/>
                <a:gd name="T8" fmla="*/ 676 w 1275"/>
                <a:gd name="T9" fmla="*/ 994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5" h="994">
                  <a:moveTo>
                    <a:pt x="676" y="994"/>
                  </a:moveTo>
                  <a:lnTo>
                    <a:pt x="1275" y="323"/>
                  </a:lnTo>
                  <a:lnTo>
                    <a:pt x="543" y="0"/>
                  </a:lnTo>
                  <a:lnTo>
                    <a:pt x="0" y="595"/>
                  </a:lnTo>
                  <a:lnTo>
                    <a:pt x="676" y="994"/>
                  </a:lnTo>
                  <a:close/>
                </a:path>
              </a:pathLst>
            </a:custGeom>
            <a:solidFill>
              <a:srgbClr val="EF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8" name="Freeform 125"/>
            <p:cNvSpPr/>
            <p:nvPr/>
          </p:nvSpPr>
          <p:spPr bwMode="auto">
            <a:xfrm>
              <a:off x="5833" y="2077"/>
              <a:ext cx="622" cy="692"/>
            </a:xfrm>
            <a:custGeom>
              <a:avLst/>
              <a:gdLst>
                <a:gd name="T0" fmla="*/ 622 w 622"/>
                <a:gd name="T1" fmla="*/ 21 h 692"/>
                <a:gd name="T2" fmla="*/ 23 w 622"/>
                <a:gd name="T3" fmla="*/ 692 h 692"/>
                <a:gd name="T4" fmla="*/ 0 w 622"/>
                <a:gd name="T5" fmla="*/ 677 h 692"/>
                <a:gd name="T6" fmla="*/ 584 w 622"/>
                <a:gd name="T7" fmla="*/ 0 h 692"/>
                <a:gd name="T8" fmla="*/ 622 w 622"/>
                <a:gd name="T9" fmla="*/ 2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92">
                  <a:moveTo>
                    <a:pt x="622" y="21"/>
                  </a:moveTo>
                  <a:lnTo>
                    <a:pt x="23" y="692"/>
                  </a:lnTo>
                  <a:lnTo>
                    <a:pt x="0" y="677"/>
                  </a:lnTo>
                  <a:lnTo>
                    <a:pt x="584" y="0"/>
                  </a:lnTo>
                  <a:lnTo>
                    <a:pt x="622" y="21"/>
                  </a:lnTo>
                  <a:close/>
                </a:path>
              </a:pathLst>
            </a:custGeom>
            <a:solidFill>
              <a:srgbClr val="DD7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9" name="Freeform 126"/>
            <p:cNvSpPr/>
            <p:nvPr/>
          </p:nvSpPr>
          <p:spPr bwMode="auto">
            <a:xfrm>
              <a:off x="5528" y="2267"/>
              <a:ext cx="246" cy="143"/>
            </a:xfrm>
            <a:custGeom>
              <a:avLst/>
              <a:gdLst>
                <a:gd name="T0" fmla="*/ 246 w 246"/>
                <a:gd name="T1" fmla="*/ 118 h 143"/>
                <a:gd name="T2" fmla="*/ 0 w 246"/>
                <a:gd name="T3" fmla="*/ 0 h 143"/>
                <a:gd name="T4" fmla="*/ 0 w 246"/>
                <a:gd name="T5" fmla="*/ 18 h 143"/>
                <a:gd name="T6" fmla="*/ 246 w 246"/>
                <a:gd name="T7" fmla="*/ 143 h 143"/>
                <a:gd name="T8" fmla="*/ 246 w 246"/>
                <a:gd name="T9" fmla="*/ 11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43">
                  <a:moveTo>
                    <a:pt x="246" y="118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46" y="143"/>
                  </a:lnTo>
                  <a:lnTo>
                    <a:pt x="246" y="118"/>
                  </a:lnTo>
                  <a:close/>
                </a:path>
              </a:pathLst>
            </a:custGeom>
            <a:solidFill>
              <a:srgbClr val="4A5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0" name="Freeform 127"/>
            <p:cNvSpPr/>
            <p:nvPr/>
          </p:nvSpPr>
          <p:spPr bwMode="auto">
            <a:xfrm>
              <a:off x="5774" y="2168"/>
              <a:ext cx="214" cy="242"/>
            </a:xfrm>
            <a:custGeom>
              <a:avLst/>
              <a:gdLst>
                <a:gd name="T0" fmla="*/ 0 w 214"/>
                <a:gd name="T1" fmla="*/ 217 h 242"/>
                <a:gd name="T2" fmla="*/ 214 w 214"/>
                <a:gd name="T3" fmla="*/ 0 h 242"/>
                <a:gd name="T4" fmla="*/ 214 w 214"/>
                <a:gd name="T5" fmla="*/ 26 h 242"/>
                <a:gd name="T6" fmla="*/ 0 w 214"/>
                <a:gd name="T7" fmla="*/ 242 h 242"/>
                <a:gd name="T8" fmla="*/ 0 w 214"/>
                <a:gd name="T9" fmla="*/ 21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42">
                  <a:moveTo>
                    <a:pt x="0" y="217"/>
                  </a:moveTo>
                  <a:lnTo>
                    <a:pt x="214" y="0"/>
                  </a:lnTo>
                  <a:lnTo>
                    <a:pt x="214" y="26"/>
                  </a:lnTo>
                  <a:lnTo>
                    <a:pt x="0" y="242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34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1" name="Freeform 128"/>
            <p:cNvSpPr/>
            <p:nvPr/>
          </p:nvSpPr>
          <p:spPr bwMode="auto">
            <a:xfrm>
              <a:off x="5528" y="2057"/>
              <a:ext cx="460" cy="328"/>
            </a:xfrm>
            <a:custGeom>
              <a:avLst/>
              <a:gdLst>
                <a:gd name="T0" fmla="*/ 0 w 460"/>
                <a:gd name="T1" fmla="*/ 210 h 328"/>
                <a:gd name="T2" fmla="*/ 197 w 460"/>
                <a:gd name="T3" fmla="*/ 0 h 328"/>
                <a:gd name="T4" fmla="*/ 460 w 460"/>
                <a:gd name="T5" fmla="*/ 111 h 328"/>
                <a:gd name="T6" fmla="*/ 246 w 460"/>
                <a:gd name="T7" fmla="*/ 328 h 328"/>
                <a:gd name="T8" fmla="*/ 0 w 460"/>
                <a:gd name="T9" fmla="*/ 21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328">
                  <a:moveTo>
                    <a:pt x="0" y="210"/>
                  </a:moveTo>
                  <a:lnTo>
                    <a:pt x="197" y="0"/>
                  </a:lnTo>
                  <a:lnTo>
                    <a:pt x="460" y="111"/>
                  </a:lnTo>
                  <a:lnTo>
                    <a:pt x="246" y="328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3C8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2" name="Freeform 129"/>
            <p:cNvSpPr/>
            <p:nvPr/>
          </p:nvSpPr>
          <p:spPr bwMode="auto">
            <a:xfrm>
              <a:off x="5588" y="2098"/>
              <a:ext cx="148" cy="161"/>
            </a:xfrm>
            <a:custGeom>
              <a:avLst/>
              <a:gdLst>
                <a:gd name="T0" fmla="*/ 0 w 148"/>
                <a:gd name="T1" fmla="*/ 150 h 161"/>
                <a:gd name="T2" fmla="*/ 147 w 148"/>
                <a:gd name="T3" fmla="*/ 0 h 161"/>
                <a:gd name="T4" fmla="*/ 148 w 148"/>
                <a:gd name="T5" fmla="*/ 17 h 161"/>
                <a:gd name="T6" fmla="*/ 14 w 148"/>
                <a:gd name="T7" fmla="*/ 161 h 161"/>
                <a:gd name="T8" fmla="*/ 0 w 148"/>
                <a:gd name="T9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61">
                  <a:moveTo>
                    <a:pt x="0" y="150"/>
                  </a:moveTo>
                  <a:lnTo>
                    <a:pt x="147" y="0"/>
                  </a:lnTo>
                  <a:lnTo>
                    <a:pt x="148" y="17"/>
                  </a:lnTo>
                  <a:lnTo>
                    <a:pt x="14" y="161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34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3" name="Freeform 130"/>
            <p:cNvSpPr/>
            <p:nvPr/>
          </p:nvSpPr>
          <p:spPr bwMode="auto">
            <a:xfrm>
              <a:off x="5602" y="2115"/>
              <a:ext cx="198" cy="173"/>
            </a:xfrm>
            <a:custGeom>
              <a:avLst/>
              <a:gdLst>
                <a:gd name="T0" fmla="*/ 134 w 198"/>
                <a:gd name="T1" fmla="*/ 0 h 173"/>
                <a:gd name="T2" fmla="*/ 198 w 198"/>
                <a:gd name="T3" fmla="*/ 29 h 173"/>
                <a:gd name="T4" fmla="*/ 68 w 198"/>
                <a:gd name="T5" fmla="*/ 173 h 173"/>
                <a:gd name="T6" fmla="*/ 0 w 198"/>
                <a:gd name="T7" fmla="*/ 144 h 173"/>
                <a:gd name="T8" fmla="*/ 134 w 198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73">
                  <a:moveTo>
                    <a:pt x="134" y="0"/>
                  </a:moveTo>
                  <a:lnTo>
                    <a:pt x="198" y="29"/>
                  </a:lnTo>
                  <a:lnTo>
                    <a:pt x="68" y="173"/>
                  </a:lnTo>
                  <a:lnTo>
                    <a:pt x="0" y="14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4" name="Freeform 131"/>
            <p:cNvSpPr/>
            <p:nvPr/>
          </p:nvSpPr>
          <p:spPr bwMode="auto">
            <a:xfrm>
              <a:off x="5735" y="2098"/>
              <a:ext cx="80" cy="46"/>
            </a:xfrm>
            <a:custGeom>
              <a:avLst/>
              <a:gdLst>
                <a:gd name="T0" fmla="*/ 0 w 80"/>
                <a:gd name="T1" fmla="*/ 0 h 46"/>
                <a:gd name="T2" fmla="*/ 80 w 80"/>
                <a:gd name="T3" fmla="*/ 31 h 46"/>
                <a:gd name="T4" fmla="*/ 65 w 80"/>
                <a:gd name="T5" fmla="*/ 46 h 46"/>
                <a:gd name="T6" fmla="*/ 1 w 80"/>
                <a:gd name="T7" fmla="*/ 17 h 46"/>
                <a:gd name="T8" fmla="*/ 0 w 8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6">
                  <a:moveTo>
                    <a:pt x="0" y="0"/>
                  </a:moveTo>
                  <a:lnTo>
                    <a:pt x="80" y="31"/>
                  </a:lnTo>
                  <a:lnTo>
                    <a:pt x="65" y="46"/>
                  </a:lnTo>
                  <a:lnTo>
                    <a:pt x="1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5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5" name="Freeform 132"/>
            <p:cNvSpPr/>
            <p:nvPr/>
          </p:nvSpPr>
          <p:spPr bwMode="auto">
            <a:xfrm>
              <a:off x="5698" y="2144"/>
              <a:ext cx="149" cy="161"/>
            </a:xfrm>
            <a:custGeom>
              <a:avLst/>
              <a:gdLst>
                <a:gd name="T0" fmla="*/ 0 w 149"/>
                <a:gd name="T1" fmla="*/ 151 h 161"/>
                <a:gd name="T2" fmla="*/ 147 w 149"/>
                <a:gd name="T3" fmla="*/ 0 h 161"/>
                <a:gd name="T4" fmla="*/ 149 w 149"/>
                <a:gd name="T5" fmla="*/ 17 h 161"/>
                <a:gd name="T6" fmla="*/ 13 w 149"/>
                <a:gd name="T7" fmla="*/ 161 h 161"/>
                <a:gd name="T8" fmla="*/ 0 w 149"/>
                <a:gd name="T9" fmla="*/ 15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61">
                  <a:moveTo>
                    <a:pt x="0" y="151"/>
                  </a:moveTo>
                  <a:lnTo>
                    <a:pt x="147" y="0"/>
                  </a:lnTo>
                  <a:lnTo>
                    <a:pt x="149" y="17"/>
                  </a:lnTo>
                  <a:lnTo>
                    <a:pt x="13" y="161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34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6" name="Freeform 133"/>
            <p:cNvSpPr/>
            <p:nvPr/>
          </p:nvSpPr>
          <p:spPr bwMode="auto">
            <a:xfrm>
              <a:off x="5711" y="2161"/>
              <a:ext cx="198" cy="173"/>
            </a:xfrm>
            <a:custGeom>
              <a:avLst/>
              <a:gdLst>
                <a:gd name="T0" fmla="*/ 136 w 198"/>
                <a:gd name="T1" fmla="*/ 0 h 173"/>
                <a:gd name="T2" fmla="*/ 198 w 198"/>
                <a:gd name="T3" fmla="*/ 30 h 173"/>
                <a:gd name="T4" fmla="*/ 69 w 198"/>
                <a:gd name="T5" fmla="*/ 173 h 173"/>
                <a:gd name="T6" fmla="*/ 0 w 198"/>
                <a:gd name="T7" fmla="*/ 144 h 173"/>
                <a:gd name="T8" fmla="*/ 136 w 198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73">
                  <a:moveTo>
                    <a:pt x="136" y="0"/>
                  </a:moveTo>
                  <a:lnTo>
                    <a:pt x="198" y="30"/>
                  </a:lnTo>
                  <a:lnTo>
                    <a:pt x="69" y="173"/>
                  </a:lnTo>
                  <a:lnTo>
                    <a:pt x="0" y="14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5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7" name="Freeform 134"/>
            <p:cNvSpPr/>
            <p:nvPr/>
          </p:nvSpPr>
          <p:spPr bwMode="auto">
            <a:xfrm>
              <a:off x="5845" y="2144"/>
              <a:ext cx="80" cy="47"/>
            </a:xfrm>
            <a:custGeom>
              <a:avLst/>
              <a:gdLst>
                <a:gd name="T0" fmla="*/ 0 w 80"/>
                <a:gd name="T1" fmla="*/ 0 h 47"/>
                <a:gd name="T2" fmla="*/ 80 w 80"/>
                <a:gd name="T3" fmla="*/ 31 h 47"/>
                <a:gd name="T4" fmla="*/ 64 w 80"/>
                <a:gd name="T5" fmla="*/ 47 h 47"/>
                <a:gd name="T6" fmla="*/ 2 w 80"/>
                <a:gd name="T7" fmla="*/ 17 h 47"/>
                <a:gd name="T8" fmla="*/ 0 w 80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7">
                  <a:moveTo>
                    <a:pt x="0" y="0"/>
                  </a:moveTo>
                  <a:lnTo>
                    <a:pt x="80" y="31"/>
                  </a:lnTo>
                  <a:lnTo>
                    <a:pt x="64" y="47"/>
                  </a:lnTo>
                  <a:lnTo>
                    <a:pt x="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5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8" name="Freeform 135"/>
            <p:cNvSpPr/>
            <p:nvPr/>
          </p:nvSpPr>
          <p:spPr bwMode="auto">
            <a:xfrm>
              <a:off x="6160" y="1785"/>
              <a:ext cx="288" cy="303"/>
            </a:xfrm>
            <a:custGeom>
              <a:avLst/>
              <a:gdLst>
                <a:gd name="T0" fmla="*/ 0 w 288"/>
                <a:gd name="T1" fmla="*/ 185 h 303"/>
                <a:gd name="T2" fmla="*/ 0 w 288"/>
                <a:gd name="T3" fmla="*/ 42 h 303"/>
                <a:gd name="T4" fmla="*/ 149 w 288"/>
                <a:gd name="T5" fmla="*/ 0 h 303"/>
                <a:gd name="T6" fmla="*/ 288 w 288"/>
                <a:gd name="T7" fmla="*/ 70 h 303"/>
                <a:gd name="T8" fmla="*/ 282 w 288"/>
                <a:gd name="T9" fmla="*/ 303 h 303"/>
                <a:gd name="T10" fmla="*/ 0 w 288"/>
                <a:gd name="T11" fmla="*/ 18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8" h="303">
                  <a:moveTo>
                    <a:pt x="0" y="185"/>
                  </a:moveTo>
                  <a:lnTo>
                    <a:pt x="0" y="42"/>
                  </a:lnTo>
                  <a:lnTo>
                    <a:pt x="149" y="0"/>
                  </a:lnTo>
                  <a:lnTo>
                    <a:pt x="288" y="70"/>
                  </a:lnTo>
                  <a:lnTo>
                    <a:pt x="282" y="303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801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9" name="Freeform 136"/>
            <p:cNvSpPr/>
            <p:nvPr/>
          </p:nvSpPr>
          <p:spPr bwMode="auto">
            <a:xfrm>
              <a:off x="6160" y="1785"/>
              <a:ext cx="286" cy="250"/>
            </a:xfrm>
            <a:custGeom>
              <a:avLst/>
              <a:gdLst>
                <a:gd name="T0" fmla="*/ 135 w 286"/>
                <a:gd name="T1" fmla="*/ 104 h 250"/>
                <a:gd name="T2" fmla="*/ 133 w 286"/>
                <a:gd name="T3" fmla="*/ 241 h 250"/>
                <a:gd name="T4" fmla="*/ 163 w 286"/>
                <a:gd name="T5" fmla="*/ 250 h 250"/>
                <a:gd name="T6" fmla="*/ 163 w 286"/>
                <a:gd name="T7" fmla="*/ 102 h 250"/>
                <a:gd name="T8" fmla="*/ 286 w 286"/>
                <a:gd name="T9" fmla="*/ 68 h 250"/>
                <a:gd name="T10" fmla="*/ 147 w 286"/>
                <a:gd name="T11" fmla="*/ 0 h 250"/>
                <a:gd name="T12" fmla="*/ 0 w 286"/>
                <a:gd name="T13" fmla="*/ 40 h 250"/>
                <a:gd name="T14" fmla="*/ 135 w 286"/>
                <a:gd name="T15" fmla="*/ 10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250">
                  <a:moveTo>
                    <a:pt x="135" y="104"/>
                  </a:moveTo>
                  <a:lnTo>
                    <a:pt x="133" y="241"/>
                  </a:lnTo>
                  <a:lnTo>
                    <a:pt x="163" y="250"/>
                  </a:lnTo>
                  <a:lnTo>
                    <a:pt x="163" y="102"/>
                  </a:lnTo>
                  <a:lnTo>
                    <a:pt x="286" y="68"/>
                  </a:lnTo>
                  <a:lnTo>
                    <a:pt x="147" y="0"/>
                  </a:lnTo>
                  <a:lnTo>
                    <a:pt x="0" y="40"/>
                  </a:lnTo>
                  <a:lnTo>
                    <a:pt x="135" y="104"/>
                  </a:lnTo>
                  <a:close/>
                </a:path>
              </a:pathLst>
            </a:custGeom>
            <a:solidFill>
              <a:srgbClr val="A02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0" name="Freeform 137"/>
            <p:cNvSpPr/>
            <p:nvPr/>
          </p:nvSpPr>
          <p:spPr bwMode="auto">
            <a:xfrm>
              <a:off x="6236" y="1810"/>
              <a:ext cx="131" cy="50"/>
            </a:xfrm>
            <a:custGeom>
              <a:avLst/>
              <a:gdLst>
                <a:gd name="T0" fmla="*/ 0 w 131"/>
                <a:gd name="T1" fmla="*/ 23 h 50"/>
                <a:gd name="T2" fmla="*/ 71 w 131"/>
                <a:gd name="T3" fmla="*/ 0 h 50"/>
                <a:gd name="T4" fmla="*/ 131 w 131"/>
                <a:gd name="T5" fmla="*/ 31 h 50"/>
                <a:gd name="T6" fmla="*/ 69 w 131"/>
                <a:gd name="T7" fmla="*/ 50 h 50"/>
                <a:gd name="T8" fmla="*/ 0 w 131"/>
                <a:gd name="T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50">
                  <a:moveTo>
                    <a:pt x="0" y="23"/>
                  </a:moveTo>
                  <a:lnTo>
                    <a:pt x="71" y="0"/>
                  </a:lnTo>
                  <a:lnTo>
                    <a:pt x="131" y="31"/>
                  </a:lnTo>
                  <a:lnTo>
                    <a:pt x="69" y="5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4C13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1" name="Freeform 138"/>
            <p:cNvSpPr/>
            <p:nvPr/>
          </p:nvSpPr>
          <p:spPr bwMode="auto">
            <a:xfrm>
              <a:off x="5628" y="2869"/>
              <a:ext cx="164" cy="424"/>
            </a:xfrm>
            <a:custGeom>
              <a:avLst/>
              <a:gdLst>
                <a:gd name="T0" fmla="*/ 0 w 164"/>
                <a:gd name="T1" fmla="*/ 0 h 424"/>
                <a:gd name="T2" fmla="*/ 164 w 164"/>
                <a:gd name="T3" fmla="*/ 97 h 424"/>
                <a:gd name="T4" fmla="*/ 164 w 164"/>
                <a:gd name="T5" fmla="*/ 424 h 424"/>
                <a:gd name="T6" fmla="*/ 0 w 164"/>
                <a:gd name="T7" fmla="*/ 307 h 424"/>
                <a:gd name="T8" fmla="*/ 0 w 164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424">
                  <a:moveTo>
                    <a:pt x="0" y="0"/>
                  </a:moveTo>
                  <a:lnTo>
                    <a:pt x="164" y="97"/>
                  </a:lnTo>
                  <a:lnTo>
                    <a:pt x="164" y="424"/>
                  </a:lnTo>
                  <a:lnTo>
                    <a:pt x="0" y="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2" name="Freeform 139"/>
            <p:cNvSpPr/>
            <p:nvPr/>
          </p:nvSpPr>
          <p:spPr bwMode="auto">
            <a:xfrm>
              <a:off x="5654" y="2923"/>
              <a:ext cx="33" cy="259"/>
            </a:xfrm>
            <a:custGeom>
              <a:avLst/>
              <a:gdLst>
                <a:gd name="T0" fmla="*/ 2 w 33"/>
                <a:gd name="T1" fmla="*/ 0 h 259"/>
                <a:gd name="T2" fmla="*/ 33 w 33"/>
                <a:gd name="T3" fmla="*/ 18 h 259"/>
                <a:gd name="T4" fmla="*/ 33 w 33"/>
                <a:gd name="T5" fmla="*/ 259 h 259"/>
                <a:gd name="T6" fmla="*/ 0 w 33"/>
                <a:gd name="T7" fmla="*/ 236 h 259"/>
                <a:gd name="T8" fmla="*/ 2 w 33"/>
                <a:gd name="T9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59">
                  <a:moveTo>
                    <a:pt x="2" y="0"/>
                  </a:moveTo>
                  <a:lnTo>
                    <a:pt x="33" y="18"/>
                  </a:lnTo>
                  <a:lnTo>
                    <a:pt x="33" y="259"/>
                  </a:lnTo>
                  <a:lnTo>
                    <a:pt x="0" y="23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C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4" name="Freeform 140"/>
            <p:cNvSpPr/>
            <p:nvPr/>
          </p:nvSpPr>
          <p:spPr bwMode="auto">
            <a:xfrm>
              <a:off x="5642" y="2917"/>
              <a:ext cx="14" cy="247"/>
            </a:xfrm>
            <a:custGeom>
              <a:avLst/>
              <a:gdLst>
                <a:gd name="T0" fmla="*/ 14 w 14"/>
                <a:gd name="T1" fmla="*/ 6 h 247"/>
                <a:gd name="T2" fmla="*/ 3 w 14"/>
                <a:gd name="T3" fmla="*/ 0 h 247"/>
                <a:gd name="T4" fmla="*/ 0 w 14"/>
                <a:gd name="T5" fmla="*/ 247 h 247"/>
                <a:gd name="T6" fmla="*/ 12 w 14"/>
                <a:gd name="T7" fmla="*/ 242 h 247"/>
                <a:gd name="T8" fmla="*/ 14 w 14"/>
                <a:gd name="T9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7">
                  <a:moveTo>
                    <a:pt x="14" y="6"/>
                  </a:moveTo>
                  <a:lnTo>
                    <a:pt x="3" y="0"/>
                  </a:lnTo>
                  <a:lnTo>
                    <a:pt x="0" y="247"/>
                  </a:lnTo>
                  <a:lnTo>
                    <a:pt x="12" y="242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CCD9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5" name="Freeform 141"/>
            <p:cNvSpPr/>
            <p:nvPr/>
          </p:nvSpPr>
          <p:spPr bwMode="auto">
            <a:xfrm>
              <a:off x="5642" y="3159"/>
              <a:ext cx="45" cy="34"/>
            </a:xfrm>
            <a:custGeom>
              <a:avLst/>
              <a:gdLst>
                <a:gd name="T0" fmla="*/ 0 w 45"/>
                <a:gd name="T1" fmla="*/ 5 h 34"/>
                <a:gd name="T2" fmla="*/ 43 w 45"/>
                <a:gd name="T3" fmla="*/ 34 h 34"/>
                <a:gd name="T4" fmla="*/ 45 w 45"/>
                <a:gd name="T5" fmla="*/ 23 h 34"/>
                <a:gd name="T6" fmla="*/ 12 w 45"/>
                <a:gd name="T7" fmla="*/ 0 h 34"/>
                <a:gd name="T8" fmla="*/ 0 w 45"/>
                <a:gd name="T9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5"/>
                  </a:moveTo>
                  <a:lnTo>
                    <a:pt x="43" y="34"/>
                  </a:lnTo>
                  <a:lnTo>
                    <a:pt x="45" y="23"/>
                  </a:lnTo>
                  <a:lnTo>
                    <a:pt x="1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F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6" name="Freeform 142"/>
            <p:cNvSpPr/>
            <p:nvPr/>
          </p:nvSpPr>
          <p:spPr bwMode="auto">
            <a:xfrm>
              <a:off x="5722" y="2960"/>
              <a:ext cx="33" cy="260"/>
            </a:xfrm>
            <a:custGeom>
              <a:avLst/>
              <a:gdLst>
                <a:gd name="T0" fmla="*/ 3 w 33"/>
                <a:gd name="T1" fmla="*/ 0 h 260"/>
                <a:gd name="T2" fmla="*/ 33 w 33"/>
                <a:gd name="T3" fmla="*/ 19 h 260"/>
                <a:gd name="T4" fmla="*/ 33 w 33"/>
                <a:gd name="T5" fmla="*/ 260 h 260"/>
                <a:gd name="T6" fmla="*/ 0 w 33"/>
                <a:gd name="T7" fmla="*/ 236 h 260"/>
                <a:gd name="T8" fmla="*/ 3 w 33"/>
                <a:gd name="T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0">
                  <a:moveTo>
                    <a:pt x="3" y="0"/>
                  </a:moveTo>
                  <a:lnTo>
                    <a:pt x="33" y="19"/>
                  </a:lnTo>
                  <a:lnTo>
                    <a:pt x="33" y="260"/>
                  </a:lnTo>
                  <a:lnTo>
                    <a:pt x="0" y="23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9C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7" name="Freeform 143"/>
            <p:cNvSpPr/>
            <p:nvPr/>
          </p:nvSpPr>
          <p:spPr bwMode="auto">
            <a:xfrm>
              <a:off x="5711" y="2955"/>
              <a:ext cx="14" cy="247"/>
            </a:xfrm>
            <a:custGeom>
              <a:avLst/>
              <a:gdLst>
                <a:gd name="T0" fmla="*/ 14 w 14"/>
                <a:gd name="T1" fmla="*/ 5 h 247"/>
                <a:gd name="T2" fmla="*/ 2 w 14"/>
                <a:gd name="T3" fmla="*/ 0 h 247"/>
                <a:gd name="T4" fmla="*/ 0 w 14"/>
                <a:gd name="T5" fmla="*/ 247 h 247"/>
                <a:gd name="T6" fmla="*/ 11 w 14"/>
                <a:gd name="T7" fmla="*/ 241 h 247"/>
                <a:gd name="T8" fmla="*/ 14 w 14"/>
                <a:gd name="T9" fmla="*/ 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7">
                  <a:moveTo>
                    <a:pt x="14" y="5"/>
                  </a:moveTo>
                  <a:lnTo>
                    <a:pt x="2" y="0"/>
                  </a:lnTo>
                  <a:lnTo>
                    <a:pt x="0" y="247"/>
                  </a:lnTo>
                  <a:lnTo>
                    <a:pt x="11" y="241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rgbClr val="CCD9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8" name="Freeform 144"/>
            <p:cNvSpPr/>
            <p:nvPr/>
          </p:nvSpPr>
          <p:spPr bwMode="auto">
            <a:xfrm>
              <a:off x="5711" y="3196"/>
              <a:ext cx="44" cy="34"/>
            </a:xfrm>
            <a:custGeom>
              <a:avLst/>
              <a:gdLst>
                <a:gd name="T0" fmla="*/ 0 w 44"/>
                <a:gd name="T1" fmla="*/ 6 h 34"/>
                <a:gd name="T2" fmla="*/ 43 w 44"/>
                <a:gd name="T3" fmla="*/ 34 h 34"/>
                <a:gd name="T4" fmla="*/ 44 w 44"/>
                <a:gd name="T5" fmla="*/ 24 h 34"/>
                <a:gd name="T6" fmla="*/ 11 w 44"/>
                <a:gd name="T7" fmla="*/ 0 h 34"/>
                <a:gd name="T8" fmla="*/ 0 w 44"/>
                <a:gd name="T9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0" y="6"/>
                  </a:moveTo>
                  <a:lnTo>
                    <a:pt x="43" y="34"/>
                  </a:lnTo>
                  <a:lnTo>
                    <a:pt x="44" y="2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F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9" name="Freeform 145"/>
            <p:cNvSpPr/>
            <p:nvPr/>
          </p:nvSpPr>
          <p:spPr bwMode="auto">
            <a:xfrm>
              <a:off x="5628" y="2862"/>
              <a:ext cx="184" cy="104"/>
            </a:xfrm>
            <a:custGeom>
              <a:avLst/>
              <a:gdLst>
                <a:gd name="T0" fmla="*/ 0 w 184"/>
                <a:gd name="T1" fmla="*/ 7 h 104"/>
                <a:gd name="T2" fmla="*/ 16 w 184"/>
                <a:gd name="T3" fmla="*/ 0 h 104"/>
                <a:gd name="T4" fmla="*/ 184 w 184"/>
                <a:gd name="T5" fmla="*/ 94 h 104"/>
                <a:gd name="T6" fmla="*/ 164 w 184"/>
                <a:gd name="T7" fmla="*/ 104 h 104"/>
                <a:gd name="T8" fmla="*/ 0 w 184"/>
                <a:gd name="T9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04">
                  <a:moveTo>
                    <a:pt x="0" y="7"/>
                  </a:moveTo>
                  <a:lnTo>
                    <a:pt x="16" y="0"/>
                  </a:lnTo>
                  <a:lnTo>
                    <a:pt x="184" y="94"/>
                  </a:lnTo>
                  <a:lnTo>
                    <a:pt x="164" y="10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F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0" name="Freeform 146"/>
            <p:cNvSpPr/>
            <p:nvPr/>
          </p:nvSpPr>
          <p:spPr bwMode="auto">
            <a:xfrm>
              <a:off x="5792" y="2956"/>
              <a:ext cx="20" cy="337"/>
            </a:xfrm>
            <a:custGeom>
              <a:avLst/>
              <a:gdLst>
                <a:gd name="T0" fmla="*/ 0 w 20"/>
                <a:gd name="T1" fmla="*/ 10 h 337"/>
                <a:gd name="T2" fmla="*/ 0 w 20"/>
                <a:gd name="T3" fmla="*/ 337 h 337"/>
                <a:gd name="T4" fmla="*/ 20 w 20"/>
                <a:gd name="T5" fmla="*/ 329 h 337"/>
                <a:gd name="T6" fmla="*/ 20 w 20"/>
                <a:gd name="T7" fmla="*/ 0 h 337"/>
                <a:gd name="T8" fmla="*/ 0 w 20"/>
                <a:gd name="T9" fmla="*/ 1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37">
                  <a:moveTo>
                    <a:pt x="0" y="10"/>
                  </a:moveTo>
                  <a:lnTo>
                    <a:pt x="0" y="337"/>
                  </a:lnTo>
                  <a:lnTo>
                    <a:pt x="20" y="329"/>
                  </a:lnTo>
                  <a:lnTo>
                    <a:pt x="2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CD9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1" name="Freeform 147"/>
            <p:cNvSpPr/>
            <p:nvPr/>
          </p:nvSpPr>
          <p:spPr bwMode="auto">
            <a:xfrm>
              <a:off x="6516" y="2849"/>
              <a:ext cx="35" cy="454"/>
            </a:xfrm>
            <a:custGeom>
              <a:avLst/>
              <a:gdLst>
                <a:gd name="T0" fmla="*/ 35 w 35"/>
                <a:gd name="T1" fmla="*/ 0 h 454"/>
                <a:gd name="T2" fmla="*/ 35 w 35"/>
                <a:gd name="T3" fmla="*/ 454 h 454"/>
                <a:gd name="T4" fmla="*/ 0 w 35"/>
                <a:gd name="T5" fmla="*/ 420 h 454"/>
                <a:gd name="T6" fmla="*/ 0 w 35"/>
                <a:gd name="T7" fmla="*/ 24 h 454"/>
                <a:gd name="T8" fmla="*/ 35 w 35"/>
                <a:gd name="T9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4">
                  <a:moveTo>
                    <a:pt x="35" y="0"/>
                  </a:moveTo>
                  <a:lnTo>
                    <a:pt x="35" y="454"/>
                  </a:lnTo>
                  <a:lnTo>
                    <a:pt x="0" y="420"/>
                  </a:lnTo>
                  <a:lnTo>
                    <a:pt x="0" y="2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D38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2" name="Freeform 148"/>
            <p:cNvSpPr/>
            <p:nvPr/>
          </p:nvSpPr>
          <p:spPr bwMode="auto">
            <a:xfrm>
              <a:off x="6353" y="2873"/>
              <a:ext cx="165" cy="461"/>
            </a:xfrm>
            <a:custGeom>
              <a:avLst/>
              <a:gdLst>
                <a:gd name="T0" fmla="*/ 163 w 165"/>
                <a:gd name="T1" fmla="*/ 0 h 461"/>
                <a:gd name="T2" fmla="*/ 0 w 165"/>
                <a:gd name="T3" fmla="*/ 58 h 461"/>
                <a:gd name="T4" fmla="*/ 10 w 165"/>
                <a:gd name="T5" fmla="*/ 461 h 461"/>
                <a:gd name="T6" fmla="*/ 165 w 165"/>
                <a:gd name="T7" fmla="*/ 400 h 461"/>
                <a:gd name="T8" fmla="*/ 163 w 165"/>
                <a:gd name="T9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461">
                  <a:moveTo>
                    <a:pt x="163" y="0"/>
                  </a:moveTo>
                  <a:lnTo>
                    <a:pt x="0" y="58"/>
                  </a:lnTo>
                  <a:lnTo>
                    <a:pt x="10" y="461"/>
                  </a:lnTo>
                  <a:lnTo>
                    <a:pt x="165" y="40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801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3" name="Freeform 149"/>
            <p:cNvSpPr/>
            <p:nvPr/>
          </p:nvSpPr>
          <p:spPr bwMode="auto">
            <a:xfrm>
              <a:off x="6363" y="3273"/>
              <a:ext cx="188" cy="107"/>
            </a:xfrm>
            <a:custGeom>
              <a:avLst/>
              <a:gdLst>
                <a:gd name="T0" fmla="*/ 0 w 188"/>
                <a:gd name="T1" fmla="*/ 61 h 107"/>
                <a:gd name="T2" fmla="*/ 4 w 188"/>
                <a:gd name="T3" fmla="*/ 107 h 107"/>
                <a:gd name="T4" fmla="*/ 188 w 188"/>
                <a:gd name="T5" fmla="*/ 30 h 107"/>
                <a:gd name="T6" fmla="*/ 155 w 188"/>
                <a:gd name="T7" fmla="*/ 0 h 107"/>
                <a:gd name="T8" fmla="*/ 0 w 188"/>
                <a:gd name="T9" fmla="*/ 6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07">
                  <a:moveTo>
                    <a:pt x="0" y="61"/>
                  </a:moveTo>
                  <a:lnTo>
                    <a:pt x="4" y="107"/>
                  </a:lnTo>
                  <a:lnTo>
                    <a:pt x="188" y="30"/>
                  </a:lnTo>
                  <a:lnTo>
                    <a:pt x="155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564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4" name="Freeform 150"/>
            <p:cNvSpPr/>
            <p:nvPr/>
          </p:nvSpPr>
          <p:spPr bwMode="auto">
            <a:xfrm>
              <a:off x="5175" y="1842"/>
              <a:ext cx="14" cy="1357"/>
            </a:xfrm>
            <a:custGeom>
              <a:avLst/>
              <a:gdLst>
                <a:gd name="T0" fmla="*/ 0 w 14"/>
                <a:gd name="T1" fmla="*/ 1342 h 1357"/>
                <a:gd name="T2" fmla="*/ 0 w 14"/>
                <a:gd name="T3" fmla="*/ 0 h 1357"/>
                <a:gd name="T4" fmla="*/ 14 w 14"/>
                <a:gd name="T5" fmla="*/ 5 h 1357"/>
                <a:gd name="T6" fmla="*/ 10 w 14"/>
                <a:gd name="T7" fmla="*/ 1357 h 1357"/>
                <a:gd name="T8" fmla="*/ 0 w 14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2"/>
                  </a:moveTo>
                  <a:lnTo>
                    <a:pt x="0" y="0"/>
                  </a:lnTo>
                  <a:lnTo>
                    <a:pt x="14" y="5"/>
                  </a:lnTo>
                  <a:lnTo>
                    <a:pt x="10" y="1357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5" name="Freeform 151"/>
            <p:cNvSpPr/>
            <p:nvPr/>
          </p:nvSpPr>
          <p:spPr bwMode="auto">
            <a:xfrm>
              <a:off x="5187" y="1854"/>
              <a:ext cx="14" cy="1357"/>
            </a:xfrm>
            <a:custGeom>
              <a:avLst/>
              <a:gdLst>
                <a:gd name="T0" fmla="*/ 0 w 14"/>
                <a:gd name="T1" fmla="*/ 1342 h 1357"/>
                <a:gd name="T2" fmla="*/ 0 w 14"/>
                <a:gd name="T3" fmla="*/ 0 h 1357"/>
                <a:gd name="T4" fmla="*/ 14 w 14"/>
                <a:gd name="T5" fmla="*/ 5 h 1357"/>
                <a:gd name="T6" fmla="*/ 10 w 14"/>
                <a:gd name="T7" fmla="*/ 1357 h 1357"/>
                <a:gd name="T8" fmla="*/ 0 w 14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2"/>
                  </a:moveTo>
                  <a:lnTo>
                    <a:pt x="0" y="0"/>
                  </a:lnTo>
                  <a:lnTo>
                    <a:pt x="14" y="5"/>
                  </a:lnTo>
                  <a:lnTo>
                    <a:pt x="10" y="1357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6" name="Freeform 152"/>
            <p:cNvSpPr/>
            <p:nvPr/>
          </p:nvSpPr>
          <p:spPr bwMode="auto">
            <a:xfrm>
              <a:off x="5323" y="1980"/>
              <a:ext cx="14" cy="1357"/>
            </a:xfrm>
            <a:custGeom>
              <a:avLst/>
              <a:gdLst>
                <a:gd name="T0" fmla="*/ 0 w 14"/>
                <a:gd name="T1" fmla="*/ 1342 h 1357"/>
                <a:gd name="T2" fmla="*/ 0 w 14"/>
                <a:gd name="T3" fmla="*/ 0 h 1357"/>
                <a:gd name="T4" fmla="*/ 14 w 14"/>
                <a:gd name="T5" fmla="*/ 6 h 1357"/>
                <a:gd name="T6" fmla="*/ 11 w 14"/>
                <a:gd name="T7" fmla="*/ 1357 h 1357"/>
                <a:gd name="T8" fmla="*/ 0 w 14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2"/>
                  </a:moveTo>
                  <a:lnTo>
                    <a:pt x="0" y="0"/>
                  </a:lnTo>
                  <a:lnTo>
                    <a:pt x="14" y="6"/>
                  </a:lnTo>
                  <a:lnTo>
                    <a:pt x="11" y="1357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7" name="Freeform 153"/>
            <p:cNvSpPr/>
            <p:nvPr/>
          </p:nvSpPr>
          <p:spPr bwMode="auto">
            <a:xfrm>
              <a:off x="5335" y="1992"/>
              <a:ext cx="14" cy="1357"/>
            </a:xfrm>
            <a:custGeom>
              <a:avLst/>
              <a:gdLst>
                <a:gd name="T0" fmla="*/ 0 w 14"/>
                <a:gd name="T1" fmla="*/ 1342 h 1357"/>
                <a:gd name="T2" fmla="*/ 0 w 14"/>
                <a:gd name="T3" fmla="*/ 0 h 1357"/>
                <a:gd name="T4" fmla="*/ 14 w 14"/>
                <a:gd name="T5" fmla="*/ 5 h 1357"/>
                <a:gd name="T6" fmla="*/ 10 w 14"/>
                <a:gd name="T7" fmla="*/ 1357 h 1357"/>
                <a:gd name="T8" fmla="*/ 0 w 14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2"/>
                  </a:moveTo>
                  <a:lnTo>
                    <a:pt x="0" y="0"/>
                  </a:lnTo>
                  <a:lnTo>
                    <a:pt x="14" y="5"/>
                  </a:lnTo>
                  <a:lnTo>
                    <a:pt x="10" y="1357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8" name="Freeform 154"/>
            <p:cNvSpPr/>
            <p:nvPr/>
          </p:nvSpPr>
          <p:spPr bwMode="auto">
            <a:xfrm>
              <a:off x="5523" y="2129"/>
              <a:ext cx="14" cy="1357"/>
            </a:xfrm>
            <a:custGeom>
              <a:avLst/>
              <a:gdLst>
                <a:gd name="T0" fmla="*/ 0 w 14"/>
                <a:gd name="T1" fmla="*/ 1341 h 1357"/>
                <a:gd name="T2" fmla="*/ 0 w 14"/>
                <a:gd name="T3" fmla="*/ 0 h 1357"/>
                <a:gd name="T4" fmla="*/ 14 w 14"/>
                <a:gd name="T5" fmla="*/ 5 h 1357"/>
                <a:gd name="T6" fmla="*/ 10 w 14"/>
                <a:gd name="T7" fmla="*/ 1357 h 1357"/>
                <a:gd name="T8" fmla="*/ 0 w 14"/>
                <a:gd name="T9" fmla="*/ 134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1"/>
                  </a:moveTo>
                  <a:lnTo>
                    <a:pt x="0" y="0"/>
                  </a:lnTo>
                  <a:lnTo>
                    <a:pt x="14" y="5"/>
                  </a:lnTo>
                  <a:lnTo>
                    <a:pt x="10" y="1357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9" name="Freeform 155"/>
            <p:cNvSpPr/>
            <p:nvPr/>
          </p:nvSpPr>
          <p:spPr bwMode="auto">
            <a:xfrm>
              <a:off x="5535" y="2140"/>
              <a:ext cx="14" cy="1358"/>
            </a:xfrm>
            <a:custGeom>
              <a:avLst/>
              <a:gdLst>
                <a:gd name="T0" fmla="*/ 0 w 14"/>
                <a:gd name="T1" fmla="*/ 1342 h 1358"/>
                <a:gd name="T2" fmla="*/ 0 w 14"/>
                <a:gd name="T3" fmla="*/ 0 h 1358"/>
                <a:gd name="T4" fmla="*/ 14 w 14"/>
                <a:gd name="T5" fmla="*/ 6 h 1358"/>
                <a:gd name="T6" fmla="*/ 11 w 14"/>
                <a:gd name="T7" fmla="*/ 1358 h 1358"/>
                <a:gd name="T8" fmla="*/ 0 w 14"/>
                <a:gd name="T9" fmla="*/ 1342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8">
                  <a:moveTo>
                    <a:pt x="0" y="1342"/>
                  </a:moveTo>
                  <a:lnTo>
                    <a:pt x="0" y="0"/>
                  </a:lnTo>
                  <a:lnTo>
                    <a:pt x="14" y="6"/>
                  </a:lnTo>
                  <a:lnTo>
                    <a:pt x="11" y="1358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0" name="Freeform 156"/>
            <p:cNvSpPr/>
            <p:nvPr/>
          </p:nvSpPr>
          <p:spPr bwMode="auto">
            <a:xfrm>
              <a:off x="5708" y="2252"/>
              <a:ext cx="13" cy="1357"/>
            </a:xfrm>
            <a:custGeom>
              <a:avLst/>
              <a:gdLst>
                <a:gd name="T0" fmla="*/ 0 w 13"/>
                <a:gd name="T1" fmla="*/ 1341 h 1357"/>
                <a:gd name="T2" fmla="*/ 0 w 13"/>
                <a:gd name="T3" fmla="*/ 0 h 1357"/>
                <a:gd name="T4" fmla="*/ 13 w 13"/>
                <a:gd name="T5" fmla="*/ 5 h 1357"/>
                <a:gd name="T6" fmla="*/ 10 w 13"/>
                <a:gd name="T7" fmla="*/ 1357 h 1357"/>
                <a:gd name="T8" fmla="*/ 0 w 13"/>
                <a:gd name="T9" fmla="*/ 134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57">
                  <a:moveTo>
                    <a:pt x="0" y="1341"/>
                  </a:moveTo>
                  <a:lnTo>
                    <a:pt x="0" y="0"/>
                  </a:lnTo>
                  <a:lnTo>
                    <a:pt x="13" y="5"/>
                  </a:lnTo>
                  <a:lnTo>
                    <a:pt x="10" y="1357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1" name="Freeform 157"/>
            <p:cNvSpPr/>
            <p:nvPr/>
          </p:nvSpPr>
          <p:spPr bwMode="auto">
            <a:xfrm>
              <a:off x="5719" y="2263"/>
              <a:ext cx="14" cy="1357"/>
            </a:xfrm>
            <a:custGeom>
              <a:avLst/>
              <a:gdLst>
                <a:gd name="T0" fmla="*/ 0 w 14"/>
                <a:gd name="T1" fmla="*/ 1343 h 1357"/>
                <a:gd name="T2" fmla="*/ 0 w 14"/>
                <a:gd name="T3" fmla="*/ 0 h 1357"/>
                <a:gd name="T4" fmla="*/ 14 w 14"/>
                <a:gd name="T5" fmla="*/ 6 h 1357"/>
                <a:gd name="T6" fmla="*/ 10 w 14"/>
                <a:gd name="T7" fmla="*/ 1357 h 1357"/>
                <a:gd name="T8" fmla="*/ 0 w 14"/>
                <a:gd name="T9" fmla="*/ 134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3"/>
                  </a:moveTo>
                  <a:lnTo>
                    <a:pt x="0" y="0"/>
                  </a:lnTo>
                  <a:lnTo>
                    <a:pt x="14" y="6"/>
                  </a:lnTo>
                  <a:lnTo>
                    <a:pt x="10" y="1357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2" name="Freeform 158"/>
            <p:cNvSpPr/>
            <p:nvPr/>
          </p:nvSpPr>
          <p:spPr bwMode="auto">
            <a:xfrm>
              <a:off x="4974" y="2994"/>
              <a:ext cx="751" cy="332"/>
            </a:xfrm>
            <a:custGeom>
              <a:avLst/>
              <a:gdLst>
                <a:gd name="T0" fmla="*/ 0 w 751"/>
                <a:gd name="T1" fmla="*/ 0 h 332"/>
                <a:gd name="T2" fmla="*/ 2 w 751"/>
                <a:gd name="T3" fmla="*/ 16 h 332"/>
                <a:gd name="T4" fmla="*/ 558 w 751"/>
                <a:gd name="T5" fmla="*/ 332 h 332"/>
                <a:gd name="T6" fmla="*/ 747 w 751"/>
                <a:gd name="T7" fmla="*/ 275 h 332"/>
                <a:gd name="T8" fmla="*/ 751 w 751"/>
                <a:gd name="T9" fmla="*/ 258 h 332"/>
                <a:gd name="T10" fmla="*/ 0 w 751"/>
                <a:gd name="T1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1" h="332">
                  <a:moveTo>
                    <a:pt x="0" y="0"/>
                  </a:moveTo>
                  <a:lnTo>
                    <a:pt x="2" y="16"/>
                  </a:lnTo>
                  <a:lnTo>
                    <a:pt x="558" y="332"/>
                  </a:lnTo>
                  <a:lnTo>
                    <a:pt x="747" y="275"/>
                  </a:lnTo>
                  <a:lnTo>
                    <a:pt x="751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3" name="Freeform 159"/>
            <p:cNvSpPr/>
            <p:nvPr/>
          </p:nvSpPr>
          <p:spPr bwMode="auto">
            <a:xfrm>
              <a:off x="4974" y="2935"/>
              <a:ext cx="751" cy="373"/>
            </a:xfrm>
            <a:custGeom>
              <a:avLst/>
              <a:gdLst>
                <a:gd name="T0" fmla="*/ 187 w 751"/>
                <a:gd name="T1" fmla="*/ 0 h 373"/>
                <a:gd name="T2" fmla="*/ 751 w 751"/>
                <a:gd name="T3" fmla="*/ 317 h 373"/>
                <a:gd name="T4" fmla="*/ 559 w 751"/>
                <a:gd name="T5" fmla="*/ 373 h 373"/>
                <a:gd name="T6" fmla="*/ 0 w 751"/>
                <a:gd name="T7" fmla="*/ 59 h 373"/>
                <a:gd name="T8" fmla="*/ 187 w 751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1" h="373">
                  <a:moveTo>
                    <a:pt x="187" y="0"/>
                  </a:moveTo>
                  <a:lnTo>
                    <a:pt x="751" y="317"/>
                  </a:lnTo>
                  <a:lnTo>
                    <a:pt x="559" y="373"/>
                  </a:lnTo>
                  <a:lnTo>
                    <a:pt x="0" y="59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72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4" name="Freeform 160"/>
            <p:cNvSpPr/>
            <p:nvPr/>
          </p:nvSpPr>
          <p:spPr bwMode="auto">
            <a:xfrm>
              <a:off x="4974" y="2618"/>
              <a:ext cx="751" cy="333"/>
            </a:xfrm>
            <a:custGeom>
              <a:avLst/>
              <a:gdLst>
                <a:gd name="T0" fmla="*/ 0 w 751"/>
                <a:gd name="T1" fmla="*/ 0 h 333"/>
                <a:gd name="T2" fmla="*/ 2 w 751"/>
                <a:gd name="T3" fmla="*/ 16 h 333"/>
                <a:gd name="T4" fmla="*/ 558 w 751"/>
                <a:gd name="T5" fmla="*/ 333 h 333"/>
                <a:gd name="T6" fmla="*/ 747 w 751"/>
                <a:gd name="T7" fmla="*/ 276 h 333"/>
                <a:gd name="T8" fmla="*/ 751 w 751"/>
                <a:gd name="T9" fmla="*/ 259 h 333"/>
                <a:gd name="T10" fmla="*/ 0 w 751"/>
                <a:gd name="T1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1" h="333">
                  <a:moveTo>
                    <a:pt x="0" y="0"/>
                  </a:moveTo>
                  <a:lnTo>
                    <a:pt x="2" y="16"/>
                  </a:lnTo>
                  <a:lnTo>
                    <a:pt x="558" y="333"/>
                  </a:lnTo>
                  <a:lnTo>
                    <a:pt x="747" y="276"/>
                  </a:lnTo>
                  <a:lnTo>
                    <a:pt x="751" y="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5" name="Freeform 161"/>
            <p:cNvSpPr/>
            <p:nvPr/>
          </p:nvSpPr>
          <p:spPr bwMode="auto">
            <a:xfrm>
              <a:off x="4974" y="2560"/>
              <a:ext cx="751" cy="373"/>
            </a:xfrm>
            <a:custGeom>
              <a:avLst/>
              <a:gdLst>
                <a:gd name="T0" fmla="*/ 187 w 751"/>
                <a:gd name="T1" fmla="*/ 0 h 373"/>
                <a:gd name="T2" fmla="*/ 751 w 751"/>
                <a:gd name="T3" fmla="*/ 317 h 373"/>
                <a:gd name="T4" fmla="*/ 559 w 751"/>
                <a:gd name="T5" fmla="*/ 373 h 373"/>
                <a:gd name="T6" fmla="*/ 0 w 751"/>
                <a:gd name="T7" fmla="*/ 58 h 373"/>
                <a:gd name="T8" fmla="*/ 187 w 751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1" h="373">
                  <a:moveTo>
                    <a:pt x="187" y="0"/>
                  </a:moveTo>
                  <a:lnTo>
                    <a:pt x="751" y="317"/>
                  </a:lnTo>
                  <a:lnTo>
                    <a:pt x="559" y="373"/>
                  </a:lnTo>
                  <a:lnTo>
                    <a:pt x="0" y="5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72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6" name="Freeform 162"/>
            <p:cNvSpPr/>
            <p:nvPr/>
          </p:nvSpPr>
          <p:spPr bwMode="auto">
            <a:xfrm>
              <a:off x="4987" y="2202"/>
              <a:ext cx="752" cy="333"/>
            </a:xfrm>
            <a:custGeom>
              <a:avLst/>
              <a:gdLst>
                <a:gd name="T0" fmla="*/ 0 w 752"/>
                <a:gd name="T1" fmla="*/ 0 h 333"/>
                <a:gd name="T2" fmla="*/ 2 w 752"/>
                <a:gd name="T3" fmla="*/ 15 h 333"/>
                <a:gd name="T4" fmla="*/ 559 w 752"/>
                <a:gd name="T5" fmla="*/ 333 h 333"/>
                <a:gd name="T6" fmla="*/ 748 w 752"/>
                <a:gd name="T7" fmla="*/ 275 h 333"/>
                <a:gd name="T8" fmla="*/ 752 w 752"/>
                <a:gd name="T9" fmla="*/ 258 h 333"/>
                <a:gd name="T10" fmla="*/ 0 w 752"/>
                <a:gd name="T1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2" h="333">
                  <a:moveTo>
                    <a:pt x="0" y="0"/>
                  </a:moveTo>
                  <a:lnTo>
                    <a:pt x="2" y="15"/>
                  </a:lnTo>
                  <a:lnTo>
                    <a:pt x="559" y="333"/>
                  </a:lnTo>
                  <a:lnTo>
                    <a:pt x="748" y="275"/>
                  </a:lnTo>
                  <a:lnTo>
                    <a:pt x="752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7" name="Freeform 163"/>
            <p:cNvSpPr/>
            <p:nvPr/>
          </p:nvSpPr>
          <p:spPr bwMode="auto">
            <a:xfrm>
              <a:off x="4987" y="2144"/>
              <a:ext cx="752" cy="373"/>
            </a:xfrm>
            <a:custGeom>
              <a:avLst/>
              <a:gdLst>
                <a:gd name="T0" fmla="*/ 187 w 752"/>
                <a:gd name="T1" fmla="*/ 0 h 373"/>
                <a:gd name="T2" fmla="*/ 752 w 752"/>
                <a:gd name="T3" fmla="*/ 316 h 373"/>
                <a:gd name="T4" fmla="*/ 559 w 752"/>
                <a:gd name="T5" fmla="*/ 373 h 373"/>
                <a:gd name="T6" fmla="*/ 0 w 752"/>
                <a:gd name="T7" fmla="*/ 58 h 373"/>
                <a:gd name="T8" fmla="*/ 187 w 752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73">
                  <a:moveTo>
                    <a:pt x="187" y="0"/>
                  </a:moveTo>
                  <a:lnTo>
                    <a:pt x="752" y="316"/>
                  </a:lnTo>
                  <a:lnTo>
                    <a:pt x="559" y="373"/>
                  </a:lnTo>
                  <a:lnTo>
                    <a:pt x="0" y="5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72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8" name="Freeform 164"/>
            <p:cNvSpPr/>
            <p:nvPr/>
          </p:nvSpPr>
          <p:spPr bwMode="auto">
            <a:xfrm>
              <a:off x="4960" y="1883"/>
              <a:ext cx="14" cy="1357"/>
            </a:xfrm>
            <a:custGeom>
              <a:avLst/>
              <a:gdLst>
                <a:gd name="T0" fmla="*/ 0 w 14"/>
                <a:gd name="T1" fmla="*/ 1342 h 1357"/>
                <a:gd name="T2" fmla="*/ 0 w 14"/>
                <a:gd name="T3" fmla="*/ 0 h 1357"/>
                <a:gd name="T4" fmla="*/ 14 w 14"/>
                <a:gd name="T5" fmla="*/ 5 h 1357"/>
                <a:gd name="T6" fmla="*/ 10 w 14"/>
                <a:gd name="T7" fmla="*/ 1357 h 1357"/>
                <a:gd name="T8" fmla="*/ 0 w 14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2"/>
                  </a:moveTo>
                  <a:lnTo>
                    <a:pt x="0" y="0"/>
                  </a:lnTo>
                  <a:lnTo>
                    <a:pt x="14" y="5"/>
                  </a:lnTo>
                  <a:lnTo>
                    <a:pt x="10" y="1357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9" name="Freeform 165"/>
            <p:cNvSpPr/>
            <p:nvPr/>
          </p:nvSpPr>
          <p:spPr bwMode="auto">
            <a:xfrm>
              <a:off x="4971" y="1895"/>
              <a:ext cx="15" cy="1357"/>
            </a:xfrm>
            <a:custGeom>
              <a:avLst/>
              <a:gdLst>
                <a:gd name="T0" fmla="*/ 0 w 15"/>
                <a:gd name="T1" fmla="*/ 1341 h 1357"/>
                <a:gd name="T2" fmla="*/ 0 w 15"/>
                <a:gd name="T3" fmla="*/ 0 h 1357"/>
                <a:gd name="T4" fmla="*/ 15 w 15"/>
                <a:gd name="T5" fmla="*/ 5 h 1357"/>
                <a:gd name="T6" fmla="*/ 11 w 15"/>
                <a:gd name="T7" fmla="*/ 1357 h 1357"/>
                <a:gd name="T8" fmla="*/ 0 w 15"/>
                <a:gd name="T9" fmla="*/ 134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57">
                  <a:moveTo>
                    <a:pt x="0" y="1341"/>
                  </a:moveTo>
                  <a:lnTo>
                    <a:pt x="0" y="0"/>
                  </a:lnTo>
                  <a:lnTo>
                    <a:pt x="15" y="5"/>
                  </a:lnTo>
                  <a:lnTo>
                    <a:pt x="11" y="1357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0" name="Freeform 166"/>
            <p:cNvSpPr/>
            <p:nvPr/>
          </p:nvSpPr>
          <p:spPr bwMode="auto">
            <a:xfrm>
              <a:off x="5108" y="2021"/>
              <a:ext cx="14" cy="1357"/>
            </a:xfrm>
            <a:custGeom>
              <a:avLst/>
              <a:gdLst>
                <a:gd name="T0" fmla="*/ 0 w 14"/>
                <a:gd name="T1" fmla="*/ 1342 h 1357"/>
                <a:gd name="T2" fmla="*/ 0 w 14"/>
                <a:gd name="T3" fmla="*/ 0 h 1357"/>
                <a:gd name="T4" fmla="*/ 14 w 14"/>
                <a:gd name="T5" fmla="*/ 5 h 1357"/>
                <a:gd name="T6" fmla="*/ 10 w 14"/>
                <a:gd name="T7" fmla="*/ 1357 h 1357"/>
                <a:gd name="T8" fmla="*/ 0 w 14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2"/>
                  </a:moveTo>
                  <a:lnTo>
                    <a:pt x="0" y="0"/>
                  </a:lnTo>
                  <a:lnTo>
                    <a:pt x="14" y="5"/>
                  </a:lnTo>
                  <a:lnTo>
                    <a:pt x="10" y="1357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1" name="Freeform 167"/>
            <p:cNvSpPr/>
            <p:nvPr/>
          </p:nvSpPr>
          <p:spPr bwMode="auto">
            <a:xfrm>
              <a:off x="5120" y="2033"/>
              <a:ext cx="14" cy="1357"/>
            </a:xfrm>
            <a:custGeom>
              <a:avLst/>
              <a:gdLst>
                <a:gd name="T0" fmla="*/ 0 w 14"/>
                <a:gd name="T1" fmla="*/ 1342 h 1357"/>
                <a:gd name="T2" fmla="*/ 0 w 14"/>
                <a:gd name="T3" fmla="*/ 0 h 1357"/>
                <a:gd name="T4" fmla="*/ 14 w 14"/>
                <a:gd name="T5" fmla="*/ 5 h 1357"/>
                <a:gd name="T6" fmla="*/ 10 w 14"/>
                <a:gd name="T7" fmla="*/ 1357 h 1357"/>
                <a:gd name="T8" fmla="*/ 0 w 14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2"/>
                  </a:moveTo>
                  <a:lnTo>
                    <a:pt x="0" y="0"/>
                  </a:lnTo>
                  <a:lnTo>
                    <a:pt x="14" y="5"/>
                  </a:lnTo>
                  <a:lnTo>
                    <a:pt x="10" y="1357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2" name="Freeform 168"/>
            <p:cNvSpPr/>
            <p:nvPr/>
          </p:nvSpPr>
          <p:spPr bwMode="auto">
            <a:xfrm>
              <a:off x="5308" y="2169"/>
              <a:ext cx="14" cy="1358"/>
            </a:xfrm>
            <a:custGeom>
              <a:avLst/>
              <a:gdLst>
                <a:gd name="T0" fmla="*/ 0 w 14"/>
                <a:gd name="T1" fmla="*/ 1342 h 1358"/>
                <a:gd name="T2" fmla="*/ 0 w 14"/>
                <a:gd name="T3" fmla="*/ 0 h 1358"/>
                <a:gd name="T4" fmla="*/ 14 w 14"/>
                <a:gd name="T5" fmla="*/ 6 h 1358"/>
                <a:gd name="T6" fmla="*/ 10 w 14"/>
                <a:gd name="T7" fmla="*/ 1358 h 1358"/>
                <a:gd name="T8" fmla="*/ 0 w 14"/>
                <a:gd name="T9" fmla="*/ 1342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8">
                  <a:moveTo>
                    <a:pt x="0" y="1342"/>
                  </a:moveTo>
                  <a:lnTo>
                    <a:pt x="0" y="0"/>
                  </a:lnTo>
                  <a:lnTo>
                    <a:pt x="14" y="6"/>
                  </a:lnTo>
                  <a:lnTo>
                    <a:pt x="10" y="1358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3" name="Freeform 169"/>
            <p:cNvSpPr/>
            <p:nvPr/>
          </p:nvSpPr>
          <p:spPr bwMode="auto">
            <a:xfrm>
              <a:off x="5320" y="2182"/>
              <a:ext cx="14" cy="1356"/>
            </a:xfrm>
            <a:custGeom>
              <a:avLst/>
              <a:gdLst>
                <a:gd name="T0" fmla="*/ 0 w 14"/>
                <a:gd name="T1" fmla="*/ 1341 h 1356"/>
                <a:gd name="T2" fmla="*/ 0 w 14"/>
                <a:gd name="T3" fmla="*/ 0 h 1356"/>
                <a:gd name="T4" fmla="*/ 14 w 14"/>
                <a:gd name="T5" fmla="*/ 5 h 1356"/>
                <a:gd name="T6" fmla="*/ 10 w 14"/>
                <a:gd name="T7" fmla="*/ 1356 h 1356"/>
                <a:gd name="T8" fmla="*/ 0 w 14"/>
                <a:gd name="T9" fmla="*/ 1341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6">
                  <a:moveTo>
                    <a:pt x="0" y="1341"/>
                  </a:moveTo>
                  <a:lnTo>
                    <a:pt x="0" y="0"/>
                  </a:lnTo>
                  <a:lnTo>
                    <a:pt x="14" y="5"/>
                  </a:lnTo>
                  <a:lnTo>
                    <a:pt x="10" y="1356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4" name="Freeform 170"/>
            <p:cNvSpPr/>
            <p:nvPr/>
          </p:nvSpPr>
          <p:spPr bwMode="auto">
            <a:xfrm>
              <a:off x="5492" y="2292"/>
              <a:ext cx="14" cy="1357"/>
            </a:xfrm>
            <a:custGeom>
              <a:avLst/>
              <a:gdLst>
                <a:gd name="T0" fmla="*/ 0 w 14"/>
                <a:gd name="T1" fmla="*/ 1343 h 1357"/>
                <a:gd name="T2" fmla="*/ 0 w 14"/>
                <a:gd name="T3" fmla="*/ 0 h 1357"/>
                <a:gd name="T4" fmla="*/ 14 w 14"/>
                <a:gd name="T5" fmla="*/ 6 h 1357"/>
                <a:gd name="T6" fmla="*/ 11 w 14"/>
                <a:gd name="T7" fmla="*/ 1357 h 1357"/>
                <a:gd name="T8" fmla="*/ 0 w 14"/>
                <a:gd name="T9" fmla="*/ 134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3"/>
                  </a:moveTo>
                  <a:lnTo>
                    <a:pt x="0" y="0"/>
                  </a:lnTo>
                  <a:lnTo>
                    <a:pt x="14" y="6"/>
                  </a:lnTo>
                  <a:lnTo>
                    <a:pt x="11" y="1357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5" name="Freeform 171"/>
            <p:cNvSpPr/>
            <p:nvPr/>
          </p:nvSpPr>
          <p:spPr bwMode="auto">
            <a:xfrm>
              <a:off x="5504" y="2305"/>
              <a:ext cx="14" cy="1357"/>
            </a:xfrm>
            <a:custGeom>
              <a:avLst/>
              <a:gdLst>
                <a:gd name="T0" fmla="*/ 0 w 14"/>
                <a:gd name="T1" fmla="*/ 1341 h 1357"/>
                <a:gd name="T2" fmla="*/ 0 w 14"/>
                <a:gd name="T3" fmla="*/ 0 h 1357"/>
                <a:gd name="T4" fmla="*/ 14 w 14"/>
                <a:gd name="T5" fmla="*/ 4 h 1357"/>
                <a:gd name="T6" fmla="*/ 10 w 14"/>
                <a:gd name="T7" fmla="*/ 1357 h 1357"/>
                <a:gd name="T8" fmla="*/ 0 w 14"/>
                <a:gd name="T9" fmla="*/ 134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57">
                  <a:moveTo>
                    <a:pt x="0" y="1341"/>
                  </a:moveTo>
                  <a:lnTo>
                    <a:pt x="0" y="0"/>
                  </a:lnTo>
                  <a:lnTo>
                    <a:pt x="14" y="4"/>
                  </a:lnTo>
                  <a:lnTo>
                    <a:pt x="10" y="1357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6" name="Freeform 172"/>
            <p:cNvSpPr/>
            <p:nvPr/>
          </p:nvSpPr>
          <p:spPr bwMode="auto">
            <a:xfrm>
              <a:off x="4911" y="3057"/>
              <a:ext cx="611" cy="337"/>
            </a:xfrm>
            <a:custGeom>
              <a:avLst/>
              <a:gdLst>
                <a:gd name="T0" fmla="*/ 599 w 611"/>
                <a:gd name="T1" fmla="*/ 337 h 337"/>
                <a:gd name="T2" fmla="*/ 0 w 611"/>
                <a:gd name="T3" fmla="*/ 11 h 337"/>
                <a:gd name="T4" fmla="*/ 10 w 611"/>
                <a:gd name="T5" fmla="*/ 0 h 337"/>
                <a:gd name="T6" fmla="*/ 611 w 611"/>
                <a:gd name="T7" fmla="*/ 331 h 337"/>
                <a:gd name="T8" fmla="*/ 599 w 611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337">
                  <a:moveTo>
                    <a:pt x="599" y="337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611" y="331"/>
                  </a:lnTo>
                  <a:lnTo>
                    <a:pt x="599" y="337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7" name="Freeform 173"/>
            <p:cNvSpPr/>
            <p:nvPr/>
          </p:nvSpPr>
          <p:spPr bwMode="auto">
            <a:xfrm>
              <a:off x="4923" y="3049"/>
              <a:ext cx="610" cy="337"/>
            </a:xfrm>
            <a:custGeom>
              <a:avLst/>
              <a:gdLst>
                <a:gd name="T0" fmla="*/ 598 w 610"/>
                <a:gd name="T1" fmla="*/ 337 h 337"/>
                <a:gd name="T2" fmla="*/ 0 w 610"/>
                <a:gd name="T3" fmla="*/ 11 h 337"/>
                <a:gd name="T4" fmla="*/ 9 w 610"/>
                <a:gd name="T5" fmla="*/ 0 h 337"/>
                <a:gd name="T6" fmla="*/ 610 w 610"/>
                <a:gd name="T7" fmla="*/ 332 h 337"/>
                <a:gd name="T8" fmla="*/ 598 w 61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337">
                  <a:moveTo>
                    <a:pt x="598" y="337"/>
                  </a:moveTo>
                  <a:lnTo>
                    <a:pt x="0" y="11"/>
                  </a:lnTo>
                  <a:lnTo>
                    <a:pt x="9" y="0"/>
                  </a:lnTo>
                  <a:lnTo>
                    <a:pt x="610" y="332"/>
                  </a:lnTo>
                  <a:lnTo>
                    <a:pt x="598" y="337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8" name="Freeform 174"/>
            <p:cNvSpPr/>
            <p:nvPr/>
          </p:nvSpPr>
          <p:spPr bwMode="auto">
            <a:xfrm>
              <a:off x="4911" y="2760"/>
              <a:ext cx="611" cy="336"/>
            </a:xfrm>
            <a:custGeom>
              <a:avLst/>
              <a:gdLst>
                <a:gd name="T0" fmla="*/ 599 w 611"/>
                <a:gd name="T1" fmla="*/ 336 h 336"/>
                <a:gd name="T2" fmla="*/ 0 w 611"/>
                <a:gd name="T3" fmla="*/ 11 h 336"/>
                <a:gd name="T4" fmla="*/ 10 w 611"/>
                <a:gd name="T5" fmla="*/ 0 h 336"/>
                <a:gd name="T6" fmla="*/ 611 w 611"/>
                <a:gd name="T7" fmla="*/ 332 h 336"/>
                <a:gd name="T8" fmla="*/ 599 w 611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336">
                  <a:moveTo>
                    <a:pt x="599" y="336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611" y="332"/>
                  </a:lnTo>
                  <a:lnTo>
                    <a:pt x="599" y="336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9" name="Freeform 175"/>
            <p:cNvSpPr/>
            <p:nvPr/>
          </p:nvSpPr>
          <p:spPr bwMode="auto">
            <a:xfrm>
              <a:off x="4923" y="2753"/>
              <a:ext cx="610" cy="336"/>
            </a:xfrm>
            <a:custGeom>
              <a:avLst/>
              <a:gdLst>
                <a:gd name="T0" fmla="*/ 598 w 610"/>
                <a:gd name="T1" fmla="*/ 336 h 336"/>
                <a:gd name="T2" fmla="*/ 0 w 610"/>
                <a:gd name="T3" fmla="*/ 10 h 336"/>
                <a:gd name="T4" fmla="*/ 9 w 610"/>
                <a:gd name="T5" fmla="*/ 0 h 336"/>
                <a:gd name="T6" fmla="*/ 610 w 610"/>
                <a:gd name="T7" fmla="*/ 331 h 336"/>
                <a:gd name="T8" fmla="*/ 598 w 610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336">
                  <a:moveTo>
                    <a:pt x="598" y="336"/>
                  </a:moveTo>
                  <a:lnTo>
                    <a:pt x="0" y="10"/>
                  </a:lnTo>
                  <a:lnTo>
                    <a:pt x="9" y="0"/>
                  </a:lnTo>
                  <a:lnTo>
                    <a:pt x="610" y="331"/>
                  </a:lnTo>
                  <a:lnTo>
                    <a:pt x="598" y="336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0" name="Freeform 176"/>
            <p:cNvSpPr/>
            <p:nvPr/>
          </p:nvSpPr>
          <p:spPr bwMode="auto">
            <a:xfrm>
              <a:off x="4932" y="2338"/>
              <a:ext cx="610" cy="336"/>
            </a:xfrm>
            <a:custGeom>
              <a:avLst/>
              <a:gdLst>
                <a:gd name="T0" fmla="*/ 599 w 610"/>
                <a:gd name="T1" fmla="*/ 336 h 336"/>
                <a:gd name="T2" fmla="*/ 0 w 610"/>
                <a:gd name="T3" fmla="*/ 11 h 336"/>
                <a:gd name="T4" fmla="*/ 9 w 610"/>
                <a:gd name="T5" fmla="*/ 0 h 336"/>
                <a:gd name="T6" fmla="*/ 610 w 610"/>
                <a:gd name="T7" fmla="*/ 331 h 336"/>
                <a:gd name="T8" fmla="*/ 599 w 610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336">
                  <a:moveTo>
                    <a:pt x="599" y="336"/>
                  </a:moveTo>
                  <a:lnTo>
                    <a:pt x="0" y="11"/>
                  </a:lnTo>
                  <a:lnTo>
                    <a:pt x="9" y="0"/>
                  </a:lnTo>
                  <a:lnTo>
                    <a:pt x="610" y="331"/>
                  </a:lnTo>
                  <a:lnTo>
                    <a:pt x="599" y="336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1" name="Freeform 177"/>
            <p:cNvSpPr/>
            <p:nvPr/>
          </p:nvSpPr>
          <p:spPr bwMode="auto">
            <a:xfrm>
              <a:off x="4943" y="2330"/>
              <a:ext cx="610" cy="337"/>
            </a:xfrm>
            <a:custGeom>
              <a:avLst/>
              <a:gdLst>
                <a:gd name="T0" fmla="*/ 599 w 610"/>
                <a:gd name="T1" fmla="*/ 337 h 337"/>
                <a:gd name="T2" fmla="*/ 0 w 610"/>
                <a:gd name="T3" fmla="*/ 11 h 337"/>
                <a:gd name="T4" fmla="*/ 9 w 610"/>
                <a:gd name="T5" fmla="*/ 0 h 337"/>
                <a:gd name="T6" fmla="*/ 610 w 610"/>
                <a:gd name="T7" fmla="*/ 331 h 337"/>
                <a:gd name="T8" fmla="*/ 599 w 61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337">
                  <a:moveTo>
                    <a:pt x="599" y="337"/>
                  </a:moveTo>
                  <a:lnTo>
                    <a:pt x="0" y="11"/>
                  </a:lnTo>
                  <a:lnTo>
                    <a:pt x="9" y="0"/>
                  </a:lnTo>
                  <a:lnTo>
                    <a:pt x="610" y="331"/>
                  </a:lnTo>
                  <a:lnTo>
                    <a:pt x="599" y="337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2" name="Freeform 178"/>
            <p:cNvSpPr/>
            <p:nvPr/>
          </p:nvSpPr>
          <p:spPr bwMode="auto">
            <a:xfrm>
              <a:off x="6616" y="1954"/>
              <a:ext cx="17" cy="1357"/>
            </a:xfrm>
            <a:custGeom>
              <a:avLst/>
              <a:gdLst>
                <a:gd name="T0" fmla="*/ 17 w 17"/>
                <a:gd name="T1" fmla="*/ 1341 h 1357"/>
                <a:gd name="T2" fmla="*/ 17 w 17"/>
                <a:gd name="T3" fmla="*/ 0 h 1357"/>
                <a:gd name="T4" fmla="*/ 0 w 17"/>
                <a:gd name="T5" fmla="*/ 5 h 1357"/>
                <a:gd name="T6" fmla="*/ 4 w 17"/>
                <a:gd name="T7" fmla="*/ 1357 h 1357"/>
                <a:gd name="T8" fmla="*/ 17 w 17"/>
                <a:gd name="T9" fmla="*/ 134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57">
                  <a:moveTo>
                    <a:pt x="17" y="1341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4" y="1357"/>
                  </a:lnTo>
                  <a:lnTo>
                    <a:pt x="17" y="1341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3" name="Freeform 179"/>
            <p:cNvSpPr/>
            <p:nvPr/>
          </p:nvSpPr>
          <p:spPr bwMode="auto">
            <a:xfrm>
              <a:off x="6602" y="1966"/>
              <a:ext cx="17" cy="1356"/>
            </a:xfrm>
            <a:custGeom>
              <a:avLst/>
              <a:gdLst>
                <a:gd name="T0" fmla="*/ 17 w 17"/>
                <a:gd name="T1" fmla="*/ 1342 h 1356"/>
                <a:gd name="T2" fmla="*/ 17 w 17"/>
                <a:gd name="T3" fmla="*/ 0 h 1356"/>
                <a:gd name="T4" fmla="*/ 0 w 17"/>
                <a:gd name="T5" fmla="*/ 5 h 1356"/>
                <a:gd name="T6" fmla="*/ 4 w 17"/>
                <a:gd name="T7" fmla="*/ 1356 h 1356"/>
                <a:gd name="T8" fmla="*/ 17 w 17"/>
                <a:gd name="T9" fmla="*/ 1342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56">
                  <a:moveTo>
                    <a:pt x="17" y="1342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4" y="1356"/>
                  </a:lnTo>
                  <a:lnTo>
                    <a:pt x="17" y="1342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4" name="Freeform 180"/>
            <p:cNvSpPr/>
            <p:nvPr/>
          </p:nvSpPr>
          <p:spPr bwMode="auto">
            <a:xfrm>
              <a:off x="6441" y="2092"/>
              <a:ext cx="16" cy="1357"/>
            </a:xfrm>
            <a:custGeom>
              <a:avLst/>
              <a:gdLst>
                <a:gd name="T0" fmla="*/ 16 w 16"/>
                <a:gd name="T1" fmla="*/ 1341 h 1357"/>
                <a:gd name="T2" fmla="*/ 16 w 16"/>
                <a:gd name="T3" fmla="*/ 0 h 1357"/>
                <a:gd name="T4" fmla="*/ 0 w 16"/>
                <a:gd name="T5" fmla="*/ 5 h 1357"/>
                <a:gd name="T6" fmla="*/ 4 w 16"/>
                <a:gd name="T7" fmla="*/ 1357 h 1357"/>
                <a:gd name="T8" fmla="*/ 16 w 16"/>
                <a:gd name="T9" fmla="*/ 134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57">
                  <a:moveTo>
                    <a:pt x="16" y="1341"/>
                  </a:moveTo>
                  <a:lnTo>
                    <a:pt x="16" y="0"/>
                  </a:lnTo>
                  <a:lnTo>
                    <a:pt x="0" y="5"/>
                  </a:lnTo>
                  <a:lnTo>
                    <a:pt x="4" y="1357"/>
                  </a:lnTo>
                  <a:lnTo>
                    <a:pt x="16" y="1341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5" name="Freeform 181"/>
            <p:cNvSpPr/>
            <p:nvPr/>
          </p:nvSpPr>
          <p:spPr bwMode="auto">
            <a:xfrm>
              <a:off x="6427" y="2104"/>
              <a:ext cx="16" cy="1357"/>
            </a:xfrm>
            <a:custGeom>
              <a:avLst/>
              <a:gdLst>
                <a:gd name="T0" fmla="*/ 16 w 16"/>
                <a:gd name="T1" fmla="*/ 1341 h 1357"/>
                <a:gd name="T2" fmla="*/ 16 w 16"/>
                <a:gd name="T3" fmla="*/ 0 h 1357"/>
                <a:gd name="T4" fmla="*/ 0 w 16"/>
                <a:gd name="T5" fmla="*/ 5 h 1357"/>
                <a:gd name="T6" fmla="*/ 4 w 16"/>
                <a:gd name="T7" fmla="*/ 1357 h 1357"/>
                <a:gd name="T8" fmla="*/ 16 w 16"/>
                <a:gd name="T9" fmla="*/ 134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57">
                  <a:moveTo>
                    <a:pt x="16" y="1341"/>
                  </a:moveTo>
                  <a:lnTo>
                    <a:pt x="16" y="0"/>
                  </a:lnTo>
                  <a:lnTo>
                    <a:pt x="0" y="5"/>
                  </a:lnTo>
                  <a:lnTo>
                    <a:pt x="4" y="1357"/>
                  </a:lnTo>
                  <a:lnTo>
                    <a:pt x="16" y="1341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6" name="Freeform 182"/>
            <p:cNvSpPr/>
            <p:nvPr/>
          </p:nvSpPr>
          <p:spPr bwMode="auto">
            <a:xfrm>
              <a:off x="6205" y="2241"/>
              <a:ext cx="16" cy="1357"/>
            </a:xfrm>
            <a:custGeom>
              <a:avLst/>
              <a:gdLst>
                <a:gd name="T0" fmla="*/ 16 w 16"/>
                <a:gd name="T1" fmla="*/ 1341 h 1357"/>
                <a:gd name="T2" fmla="*/ 16 w 16"/>
                <a:gd name="T3" fmla="*/ 0 h 1357"/>
                <a:gd name="T4" fmla="*/ 0 w 16"/>
                <a:gd name="T5" fmla="*/ 4 h 1357"/>
                <a:gd name="T6" fmla="*/ 4 w 16"/>
                <a:gd name="T7" fmla="*/ 1357 h 1357"/>
                <a:gd name="T8" fmla="*/ 16 w 16"/>
                <a:gd name="T9" fmla="*/ 134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57">
                  <a:moveTo>
                    <a:pt x="16" y="1341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4" y="1357"/>
                  </a:lnTo>
                  <a:lnTo>
                    <a:pt x="16" y="1341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7" name="Freeform 183"/>
            <p:cNvSpPr/>
            <p:nvPr/>
          </p:nvSpPr>
          <p:spPr bwMode="auto">
            <a:xfrm>
              <a:off x="6191" y="2252"/>
              <a:ext cx="16" cy="1357"/>
            </a:xfrm>
            <a:custGeom>
              <a:avLst/>
              <a:gdLst>
                <a:gd name="T0" fmla="*/ 16 w 16"/>
                <a:gd name="T1" fmla="*/ 1342 h 1357"/>
                <a:gd name="T2" fmla="*/ 16 w 16"/>
                <a:gd name="T3" fmla="*/ 0 h 1357"/>
                <a:gd name="T4" fmla="*/ 0 w 16"/>
                <a:gd name="T5" fmla="*/ 6 h 1357"/>
                <a:gd name="T6" fmla="*/ 4 w 16"/>
                <a:gd name="T7" fmla="*/ 1357 h 1357"/>
                <a:gd name="T8" fmla="*/ 16 w 16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57">
                  <a:moveTo>
                    <a:pt x="16" y="1342"/>
                  </a:moveTo>
                  <a:lnTo>
                    <a:pt x="16" y="0"/>
                  </a:lnTo>
                  <a:lnTo>
                    <a:pt x="0" y="6"/>
                  </a:lnTo>
                  <a:lnTo>
                    <a:pt x="4" y="1357"/>
                  </a:lnTo>
                  <a:lnTo>
                    <a:pt x="16" y="1342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8" name="Freeform 184"/>
            <p:cNvSpPr/>
            <p:nvPr/>
          </p:nvSpPr>
          <p:spPr bwMode="auto">
            <a:xfrm>
              <a:off x="5988" y="2363"/>
              <a:ext cx="16" cy="1358"/>
            </a:xfrm>
            <a:custGeom>
              <a:avLst/>
              <a:gdLst>
                <a:gd name="T0" fmla="*/ 16 w 16"/>
                <a:gd name="T1" fmla="*/ 1342 h 1358"/>
                <a:gd name="T2" fmla="*/ 16 w 16"/>
                <a:gd name="T3" fmla="*/ 0 h 1358"/>
                <a:gd name="T4" fmla="*/ 0 w 16"/>
                <a:gd name="T5" fmla="*/ 6 h 1358"/>
                <a:gd name="T6" fmla="*/ 3 w 16"/>
                <a:gd name="T7" fmla="*/ 1358 h 1358"/>
                <a:gd name="T8" fmla="*/ 16 w 16"/>
                <a:gd name="T9" fmla="*/ 1342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58">
                  <a:moveTo>
                    <a:pt x="16" y="1342"/>
                  </a:moveTo>
                  <a:lnTo>
                    <a:pt x="16" y="0"/>
                  </a:lnTo>
                  <a:lnTo>
                    <a:pt x="0" y="6"/>
                  </a:lnTo>
                  <a:lnTo>
                    <a:pt x="3" y="1358"/>
                  </a:lnTo>
                  <a:lnTo>
                    <a:pt x="16" y="1342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9" name="Freeform 185"/>
            <p:cNvSpPr/>
            <p:nvPr/>
          </p:nvSpPr>
          <p:spPr bwMode="auto">
            <a:xfrm>
              <a:off x="5973" y="2375"/>
              <a:ext cx="17" cy="1357"/>
            </a:xfrm>
            <a:custGeom>
              <a:avLst/>
              <a:gdLst>
                <a:gd name="T0" fmla="*/ 17 w 17"/>
                <a:gd name="T1" fmla="*/ 1342 h 1357"/>
                <a:gd name="T2" fmla="*/ 17 w 17"/>
                <a:gd name="T3" fmla="*/ 0 h 1357"/>
                <a:gd name="T4" fmla="*/ 0 w 17"/>
                <a:gd name="T5" fmla="*/ 6 h 1357"/>
                <a:gd name="T6" fmla="*/ 4 w 17"/>
                <a:gd name="T7" fmla="*/ 1357 h 1357"/>
                <a:gd name="T8" fmla="*/ 17 w 17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57">
                  <a:moveTo>
                    <a:pt x="17" y="1342"/>
                  </a:moveTo>
                  <a:lnTo>
                    <a:pt x="17" y="0"/>
                  </a:lnTo>
                  <a:lnTo>
                    <a:pt x="0" y="6"/>
                  </a:lnTo>
                  <a:lnTo>
                    <a:pt x="4" y="1357"/>
                  </a:lnTo>
                  <a:lnTo>
                    <a:pt x="17" y="1342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0" name="Freeform 186"/>
            <p:cNvSpPr/>
            <p:nvPr/>
          </p:nvSpPr>
          <p:spPr bwMode="auto">
            <a:xfrm>
              <a:off x="5983" y="3106"/>
              <a:ext cx="888" cy="332"/>
            </a:xfrm>
            <a:custGeom>
              <a:avLst/>
              <a:gdLst>
                <a:gd name="T0" fmla="*/ 888 w 888"/>
                <a:gd name="T1" fmla="*/ 0 h 332"/>
                <a:gd name="T2" fmla="*/ 885 w 888"/>
                <a:gd name="T3" fmla="*/ 15 h 332"/>
                <a:gd name="T4" fmla="*/ 228 w 888"/>
                <a:gd name="T5" fmla="*/ 332 h 332"/>
                <a:gd name="T6" fmla="*/ 5 w 888"/>
                <a:gd name="T7" fmla="*/ 275 h 332"/>
                <a:gd name="T8" fmla="*/ 0 w 888"/>
                <a:gd name="T9" fmla="*/ 258 h 332"/>
                <a:gd name="T10" fmla="*/ 888 w 888"/>
                <a:gd name="T1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8" h="332">
                  <a:moveTo>
                    <a:pt x="888" y="0"/>
                  </a:moveTo>
                  <a:lnTo>
                    <a:pt x="885" y="15"/>
                  </a:lnTo>
                  <a:lnTo>
                    <a:pt x="228" y="332"/>
                  </a:lnTo>
                  <a:lnTo>
                    <a:pt x="5" y="275"/>
                  </a:lnTo>
                  <a:lnTo>
                    <a:pt x="0" y="258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4C2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1" name="Freeform 187"/>
            <p:cNvSpPr/>
            <p:nvPr/>
          </p:nvSpPr>
          <p:spPr bwMode="auto">
            <a:xfrm>
              <a:off x="5983" y="3047"/>
              <a:ext cx="888" cy="373"/>
            </a:xfrm>
            <a:custGeom>
              <a:avLst/>
              <a:gdLst>
                <a:gd name="T0" fmla="*/ 666 w 888"/>
                <a:gd name="T1" fmla="*/ 0 h 373"/>
                <a:gd name="T2" fmla="*/ 0 w 888"/>
                <a:gd name="T3" fmla="*/ 317 h 373"/>
                <a:gd name="T4" fmla="*/ 227 w 888"/>
                <a:gd name="T5" fmla="*/ 373 h 373"/>
                <a:gd name="T6" fmla="*/ 888 w 888"/>
                <a:gd name="T7" fmla="*/ 59 h 373"/>
                <a:gd name="T8" fmla="*/ 666 w 888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373">
                  <a:moveTo>
                    <a:pt x="666" y="0"/>
                  </a:moveTo>
                  <a:lnTo>
                    <a:pt x="0" y="317"/>
                  </a:lnTo>
                  <a:lnTo>
                    <a:pt x="227" y="373"/>
                  </a:lnTo>
                  <a:lnTo>
                    <a:pt x="888" y="59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72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2" name="Freeform 188"/>
            <p:cNvSpPr/>
            <p:nvPr/>
          </p:nvSpPr>
          <p:spPr bwMode="auto">
            <a:xfrm>
              <a:off x="5983" y="2730"/>
              <a:ext cx="888" cy="333"/>
            </a:xfrm>
            <a:custGeom>
              <a:avLst/>
              <a:gdLst>
                <a:gd name="T0" fmla="*/ 888 w 888"/>
                <a:gd name="T1" fmla="*/ 0 h 333"/>
                <a:gd name="T2" fmla="*/ 885 w 888"/>
                <a:gd name="T3" fmla="*/ 16 h 333"/>
                <a:gd name="T4" fmla="*/ 228 w 888"/>
                <a:gd name="T5" fmla="*/ 333 h 333"/>
                <a:gd name="T6" fmla="*/ 5 w 888"/>
                <a:gd name="T7" fmla="*/ 275 h 333"/>
                <a:gd name="T8" fmla="*/ 0 w 888"/>
                <a:gd name="T9" fmla="*/ 258 h 333"/>
                <a:gd name="T10" fmla="*/ 888 w 888"/>
                <a:gd name="T1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8" h="333">
                  <a:moveTo>
                    <a:pt x="888" y="0"/>
                  </a:moveTo>
                  <a:lnTo>
                    <a:pt x="885" y="16"/>
                  </a:lnTo>
                  <a:lnTo>
                    <a:pt x="228" y="333"/>
                  </a:lnTo>
                  <a:lnTo>
                    <a:pt x="5" y="275"/>
                  </a:lnTo>
                  <a:lnTo>
                    <a:pt x="0" y="258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4C2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3" name="Freeform 189"/>
            <p:cNvSpPr/>
            <p:nvPr/>
          </p:nvSpPr>
          <p:spPr bwMode="auto">
            <a:xfrm>
              <a:off x="5983" y="2672"/>
              <a:ext cx="888" cy="373"/>
            </a:xfrm>
            <a:custGeom>
              <a:avLst/>
              <a:gdLst>
                <a:gd name="T0" fmla="*/ 666 w 888"/>
                <a:gd name="T1" fmla="*/ 0 h 373"/>
                <a:gd name="T2" fmla="*/ 0 w 888"/>
                <a:gd name="T3" fmla="*/ 316 h 373"/>
                <a:gd name="T4" fmla="*/ 227 w 888"/>
                <a:gd name="T5" fmla="*/ 373 h 373"/>
                <a:gd name="T6" fmla="*/ 888 w 888"/>
                <a:gd name="T7" fmla="*/ 58 h 373"/>
                <a:gd name="T8" fmla="*/ 666 w 888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373">
                  <a:moveTo>
                    <a:pt x="666" y="0"/>
                  </a:moveTo>
                  <a:lnTo>
                    <a:pt x="0" y="316"/>
                  </a:lnTo>
                  <a:lnTo>
                    <a:pt x="227" y="373"/>
                  </a:lnTo>
                  <a:lnTo>
                    <a:pt x="888" y="58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72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4" name="Freeform 190"/>
            <p:cNvSpPr/>
            <p:nvPr/>
          </p:nvSpPr>
          <p:spPr bwMode="auto">
            <a:xfrm>
              <a:off x="5967" y="2314"/>
              <a:ext cx="887" cy="333"/>
            </a:xfrm>
            <a:custGeom>
              <a:avLst/>
              <a:gdLst>
                <a:gd name="T0" fmla="*/ 887 w 887"/>
                <a:gd name="T1" fmla="*/ 0 h 333"/>
                <a:gd name="T2" fmla="*/ 884 w 887"/>
                <a:gd name="T3" fmla="*/ 15 h 333"/>
                <a:gd name="T4" fmla="*/ 228 w 887"/>
                <a:gd name="T5" fmla="*/ 333 h 333"/>
                <a:gd name="T6" fmla="*/ 4 w 887"/>
                <a:gd name="T7" fmla="*/ 275 h 333"/>
                <a:gd name="T8" fmla="*/ 0 w 887"/>
                <a:gd name="T9" fmla="*/ 258 h 333"/>
                <a:gd name="T10" fmla="*/ 887 w 887"/>
                <a:gd name="T1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7" h="333">
                  <a:moveTo>
                    <a:pt x="887" y="0"/>
                  </a:moveTo>
                  <a:lnTo>
                    <a:pt x="884" y="15"/>
                  </a:lnTo>
                  <a:lnTo>
                    <a:pt x="228" y="333"/>
                  </a:lnTo>
                  <a:lnTo>
                    <a:pt x="4" y="275"/>
                  </a:lnTo>
                  <a:lnTo>
                    <a:pt x="0" y="258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4C2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5" name="Freeform 191"/>
            <p:cNvSpPr/>
            <p:nvPr/>
          </p:nvSpPr>
          <p:spPr bwMode="auto">
            <a:xfrm>
              <a:off x="5967" y="2255"/>
              <a:ext cx="887" cy="374"/>
            </a:xfrm>
            <a:custGeom>
              <a:avLst/>
              <a:gdLst>
                <a:gd name="T0" fmla="*/ 667 w 887"/>
                <a:gd name="T1" fmla="*/ 0 h 374"/>
                <a:gd name="T2" fmla="*/ 0 w 887"/>
                <a:gd name="T3" fmla="*/ 317 h 374"/>
                <a:gd name="T4" fmla="*/ 226 w 887"/>
                <a:gd name="T5" fmla="*/ 374 h 374"/>
                <a:gd name="T6" fmla="*/ 887 w 887"/>
                <a:gd name="T7" fmla="*/ 59 h 374"/>
                <a:gd name="T8" fmla="*/ 667 w 887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374">
                  <a:moveTo>
                    <a:pt x="667" y="0"/>
                  </a:moveTo>
                  <a:lnTo>
                    <a:pt x="0" y="317"/>
                  </a:lnTo>
                  <a:lnTo>
                    <a:pt x="226" y="374"/>
                  </a:lnTo>
                  <a:lnTo>
                    <a:pt x="887" y="59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72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6" name="Freeform 192"/>
            <p:cNvSpPr/>
            <p:nvPr/>
          </p:nvSpPr>
          <p:spPr bwMode="auto">
            <a:xfrm>
              <a:off x="6871" y="1995"/>
              <a:ext cx="15" cy="1356"/>
            </a:xfrm>
            <a:custGeom>
              <a:avLst/>
              <a:gdLst>
                <a:gd name="T0" fmla="*/ 15 w 15"/>
                <a:gd name="T1" fmla="*/ 1341 h 1356"/>
                <a:gd name="T2" fmla="*/ 15 w 15"/>
                <a:gd name="T3" fmla="*/ 0 h 1356"/>
                <a:gd name="T4" fmla="*/ 0 w 15"/>
                <a:gd name="T5" fmla="*/ 5 h 1356"/>
                <a:gd name="T6" fmla="*/ 4 w 15"/>
                <a:gd name="T7" fmla="*/ 1356 h 1356"/>
                <a:gd name="T8" fmla="*/ 15 w 15"/>
                <a:gd name="T9" fmla="*/ 1341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56">
                  <a:moveTo>
                    <a:pt x="15" y="1341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4" y="1356"/>
                  </a:lnTo>
                  <a:lnTo>
                    <a:pt x="15" y="1341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7" name="Freeform 193"/>
            <p:cNvSpPr/>
            <p:nvPr/>
          </p:nvSpPr>
          <p:spPr bwMode="auto">
            <a:xfrm>
              <a:off x="6857" y="2007"/>
              <a:ext cx="15" cy="1357"/>
            </a:xfrm>
            <a:custGeom>
              <a:avLst/>
              <a:gdLst>
                <a:gd name="T0" fmla="*/ 15 w 15"/>
                <a:gd name="T1" fmla="*/ 1341 h 1357"/>
                <a:gd name="T2" fmla="*/ 15 w 15"/>
                <a:gd name="T3" fmla="*/ 0 h 1357"/>
                <a:gd name="T4" fmla="*/ 0 w 15"/>
                <a:gd name="T5" fmla="*/ 4 h 1357"/>
                <a:gd name="T6" fmla="*/ 4 w 15"/>
                <a:gd name="T7" fmla="*/ 1357 h 1357"/>
                <a:gd name="T8" fmla="*/ 15 w 15"/>
                <a:gd name="T9" fmla="*/ 1341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57">
                  <a:moveTo>
                    <a:pt x="15" y="1341"/>
                  </a:moveTo>
                  <a:lnTo>
                    <a:pt x="15" y="0"/>
                  </a:lnTo>
                  <a:lnTo>
                    <a:pt x="0" y="4"/>
                  </a:lnTo>
                  <a:lnTo>
                    <a:pt x="4" y="1357"/>
                  </a:lnTo>
                  <a:lnTo>
                    <a:pt x="15" y="1341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8" name="Freeform 194"/>
            <p:cNvSpPr/>
            <p:nvPr/>
          </p:nvSpPr>
          <p:spPr bwMode="auto">
            <a:xfrm>
              <a:off x="6695" y="2133"/>
              <a:ext cx="16" cy="1357"/>
            </a:xfrm>
            <a:custGeom>
              <a:avLst/>
              <a:gdLst>
                <a:gd name="T0" fmla="*/ 16 w 16"/>
                <a:gd name="T1" fmla="*/ 1342 h 1357"/>
                <a:gd name="T2" fmla="*/ 16 w 16"/>
                <a:gd name="T3" fmla="*/ 0 h 1357"/>
                <a:gd name="T4" fmla="*/ 0 w 16"/>
                <a:gd name="T5" fmla="*/ 5 h 1357"/>
                <a:gd name="T6" fmla="*/ 4 w 16"/>
                <a:gd name="T7" fmla="*/ 1357 h 1357"/>
                <a:gd name="T8" fmla="*/ 16 w 16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57">
                  <a:moveTo>
                    <a:pt x="16" y="1342"/>
                  </a:moveTo>
                  <a:lnTo>
                    <a:pt x="16" y="0"/>
                  </a:lnTo>
                  <a:lnTo>
                    <a:pt x="0" y="5"/>
                  </a:lnTo>
                  <a:lnTo>
                    <a:pt x="4" y="1357"/>
                  </a:lnTo>
                  <a:lnTo>
                    <a:pt x="16" y="1342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9" name="Freeform 195"/>
            <p:cNvSpPr/>
            <p:nvPr/>
          </p:nvSpPr>
          <p:spPr bwMode="auto">
            <a:xfrm>
              <a:off x="6681" y="2145"/>
              <a:ext cx="16" cy="1357"/>
            </a:xfrm>
            <a:custGeom>
              <a:avLst/>
              <a:gdLst>
                <a:gd name="T0" fmla="*/ 16 w 16"/>
                <a:gd name="T1" fmla="*/ 1342 h 1357"/>
                <a:gd name="T2" fmla="*/ 16 w 16"/>
                <a:gd name="T3" fmla="*/ 0 h 1357"/>
                <a:gd name="T4" fmla="*/ 0 w 16"/>
                <a:gd name="T5" fmla="*/ 5 h 1357"/>
                <a:gd name="T6" fmla="*/ 4 w 16"/>
                <a:gd name="T7" fmla="*/ 1357 h 1357"/>
                <a:gd name="T8" fmla="*/ 16 w 16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57">
                  <a:moveTo>
                    <a:pt x="16" y="1342"/>
                  </a:moveTo>
                  <a:lnTo>
                    <a:pt x="16" y="0"/>
                  </a:lnTo>
                  <a:lnTo>
                    <a:pt x="0" y="5"/>
                  </a:lnTo>
                  <a:lnTo>
                    <a:pt x="4" y="1357"/>
                  </a:lnTo>
                  <a:lnTo>
                    <a:pt x="16" y="1342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0" name="Freeform 196"/>
            <p:cNvSpPr/>
            <p:nvPr/>
          </p:nvSpPr>
          <p:spPr bwMode="auto">
            <a:xfrm>
              <a:off x="6459" y="2281"/>
              <a:ext cx="17" cy="1357"/>
            </a:xfrm>
            <a:custGeom>
              <a:avLst/>
              <a:gdLst>
                <a:gd name="T0" fmla="*/ 17 w 17"/>
                <a:gd name="T1" fmla="*/ 1342 h 1357"/>
                <a:gd name="T2" fmla="*/ 17 w 17"/>
                <a:gd name="T3" fmla="*/ 0 h 1357"/>
                <a:gd name="T4" fmla="*/ 0 w 17"/>
                <a:gd name="T5" fmla="*/ 6 h 1357"/>
                <a:gd name="T6" fmla="*/ 4 w 17"/>
                <a:gd name="T7" fmla="*/ 1357 h 1357"/>
                <a:gd name="T8" fmla="*/ 17 w 17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57">
                  <a:moveTo>
                    <a:pt x="17" y="1342"/>
                  </a:moveTo>
                  <a:lnTo>
                    <a:pt x="17" y="0"/>
                  </a:lnTo>
                  <a:lnTo>
                    <a:pt x="0" y="6"/>
                  </a:lnTo>
                  <a:lnTo>
                    <a:pt x="4" y="1357"/>
                  </a:lnTo>
                  <a:lnTo>
                    <a:pt x="17" y="1342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1" name="Freeform 197"/>
            <p:cNvSpPr/>
            <p:nvPr/>
          </p:nvSpPr>
          <p:spPr bwMode="auto">
            <a:xfrm>
              <a:off x="6445" y="2294"/>
              <a:ext cx="17" cy="1356"/>
            </a:xfrm>
            <a:custGeom>
              <a:avLst/>
              <a:gdLst>
                <a:gd name="T0" fmla="*/ 17 w 17"/>
                <a:gd name="T1" fmla="*/ 1341 h 1356"/>
                <a:gd name="T2" fmla="*/ 17 w 17"/>
                <a:gd name="T3" fmla="*/ 0 h 1356"/>
                <a:gd name="T4" fmla="*/ 0 w 17"/>
                <a:gd name="T5" fmla="*/ 4 h 1356"/>
                <a:gd name="T6" fmla="*/ 4 w 17"/>
                <a:gd name="T7" fmla="*/ 1356 h 1356"/>
                <a:gd name="T8" fmla="*/ 17 w 17"/>
                <a:gd name="T9" fmla="*/ 1341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56">
                  <a:moveTo>
                    <a:pt x="17" y="1341"/>
                  </a:moveTo>
                  <a:lnTo>
                    <a:pt x="17" y="0"/>
                  </a:lnTo>
                  <a:lnTo>
                    <a:pt x="0" y="4"/>
                  </a:lnTo>
                  <a:lnTo>
                    <a:pt x="4" y="1356"/>
                  </a:lnTo>
                  <a:lnTo>
                    <a:pt x="17" y="1341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2" name="Freeform 198"/>
            <p:cNvSpPr/>
            <p:nvPr/>
          </p:nvSpPr>
          <p:spPr bwMode="auto">
            <a:xfrm>
              <a:off x="6242" y="2404"/>
              <a:ext cx="15" cy="1357"/>
            </a:xfrm>
            <a:custGeom>
              <a:avLst/>
              <a:gdLst>
                <a:gd name="T0" fmla="*/ 15 w 15"/>
                <a:gd name="T1" fmla="*/ 1342 h 1357"/>
                <a:gd name="T2" fmla="*/ 15 w 15"/>
                <a:gd name="T3" fmla="*/ 0 h 1357"/>
                <a:gd name="T4" fmla="*/ 0 w 15"/>
                <a:gd name="T5" fmla="*/ 6 h 1357"/>
                <a:gd name="T6" fmla="*/ 4 w 15"/>
                <a:gd name="T7" fmla="*/ 1357 h 1357"/>
                <a:gd name="T8" fmla="*/ 15 w 15"/>
                <a:gd name="T9" fmla="*/ 1342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57">
                  <a:moveTo>
                    <a:pt x="15" y="1342"/>
                  </a:moveTo>
                  <a:lnTo>
                    <a:pt x="15" y="0"/>
                  </a:lnTo>
                  <a:lnTo>
                    <a:pt x="0" y="6"/>
                  </a:lnTo>
                  <a:lnTo>
                    <a:pt x="4" y="1357"/>
                  </a:lnTo>
                  <a:lnTo>
                    <a:pt x="15" y="1342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3" name="Freeform 199"/>
            <p:cNvSpPr/>
            <p:nvPr/>
          </p:nvSpPr>
          <p:spPr bwMode="auto">
            <a:xfrm>
              <a:off x="6228" y="2417"/>
              <a:ext cx="15" cy="1356"/>
            </a:xfrm>
            <a:custGeom>
              <a:avLst/>
              <a:gdLst>
                <a:gd name="T0" fmla="*/ 15 w 15"/>
                <a:gd name="T1" fmla="*/ 1341 h 1356"/>
                <a:gd name="T2" fmla="*/ 15 w 15"/>
                <a:gd name="T3" fmla="*/ 0 h 1356"/>
                <a:gd name="T4" fmla="*/ 0 w 15"/>
                <a:gd name="T5" fmla="*/ 4 h 1356"/>
                <a:gd name="T6" fmla="*/ 4 w 15"/>
                <a:gd name="T7" fmla="*/ 1356 h 1356"/>
                <a:gd name="T8" fmla="*/ 15 w 15"/>
                <a:gd name="T9" fmla="*/ 1341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56">
                  <a:moveTo>
                    <a:pt x="15" y="1341"/>
                  </a:moveTo>
                  <a:lnTo>
                    <a:pt x="15" y="0"/>
                  </a:lnTo>
                  <a:lnTo>
                    <a:pt x="0" y="4"/>
                  </a:lnTo>
                  <a:lnTo>
                    <a:pt x="4" y="1356"/>
                  </a:lnTo>
                  <a:lnTo>
                    <a:pt x="15" y="1341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4" name="Freeform 200"/>
            <p:cNvSpPr/>
            <p:nvPr/>
          </p:nvSpPr>
          <p:spPr bwMode="auto">
            <a:xfrm>
              <a:off x="6223" y="3169"/>
              <a:ext cx="720" cy="336"/>
            </a:xfrm>
            <a:custGeom>
              <a:avLst/>
              <a:gdLst>
                <a:gd name="T0" fmla="*/ 13 w 720"/>
                <a:gd name="T1" fmla="*/ 336 h 336"/>
                <a:gd name="T2" fmla="*/ 720 w 720"/>
                <a:gd name="T3" fmla="*/ 11 h 336"/>
                <a:gd name="T4" fmla="*/ 710 w 720"/>
                <a:gd name="T5" fmla="*/ 0 h 336"/>
                <a:gd name="T6" fmla="*/ 0 w 720"/>
                <a:gd name="T7" fmla="*/ 331 h 336"/>
                <a:gd name="T8" fmla="*/ 13 w 720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336">
                  <a:moveTo>
                    <a:pt x="13" y="336"/>
                  </a:moveTo>
                  <a:lnTo>
                    <a:pt x="720" y="11"/>
                  </a:lnTo>
                  <a:lnTo>
                    <a:pt x="710" y="0"/>
                  </a:lnTo>
                  <a:lnTo>
                    <a:pt x="0" y="331"/>
                  </a:lnTo>
                  <a:lnTo>
                    <a:pt x="13" y="336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5" name="Freeform 201"/>
            <p:cNvSpPr/>
            <p:nvPr/>
          </p:nvSpPr>
          <p:spPr bwMode="auto">
            <a:xfrm>
              <a:off x="6210" y="3161"/>
              <a:ext cx="720" cy="337"/>
            </a:xfrm>
            <a:custGeom>
              <a:avLst/>
              <a:gdLst>
                <a:gd name="T0" fmla="*/ 14 w 720"/>
                <a:gd name="T1" fmla="*/ 337 h 337"/>
                <a:gd name="T2" fmla="*/ 720 w 720"/>
                <a:gd name="T3" fmla="*/ 11 h 337"/>
                <a:gd name="T4" fmla="*/ 710 w 720"/>
                <a:gd name="T5" fmla="*/ 0 h 337"/>
                <a:gd name="T6" fmla="*/ 0 w 720"/>
                <a:gd name="T7" fmla="*/ 332 h 337"/>
                <a:gd name="T8" fmla="*/ 14 w 72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337">
                  <a:moveTo>
                    <a:pt x="14" y="337"/>
                  </a:moveTo>
                  <a:lnTo>
                    <a:pt x="720" y="11"/>
                  </a:lnTo>
                  <a:lnTo>
                    <a:pt x="710" y="0"/>
                  </a:lnTo>
                  <a:lnTo>
                    <a:pt x="0" y="332"/>
                  </a:lnTo>
                  <a:lnTo>
                    <a:pt x="14" y="337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6" name="Freeform 202"/>
            <p:cNvSpPr/>
            <p:nvPr/>
          </p:nvSpPr>
          <p:spPr bwMode="auto">
            <a:xfrm>
              <a:off x="6223" y="2872"/>
              <a:ext cx="720" cy="336"/>
            </a:xfrm>
            <a:custGeom>
              <a:avLst/>
              <a:gdLst>
                <a:gd name="T0" fmla="*/ 13 w 720"/>
                <a:gd name="T1" fmla="*/ 336 h 336"/>
                <a:gd name="T2" fmla="*/ 720 w 720"/>
                <a:gd name="T3" fmla="*/ 11 h 336"/>
                <a:gd name="T4" fmla="*/ 710 w 720"/>
                <a:gd name="T5" fmla="*/ 0 h 336"/>
                <a:gd name="T6" fmla="*/ 0 w 720"/>
                <a:gd name="T7" fmla="*/ 332 h 336"/>
                <a:gd name="T8" fmla="*/ 13 w 720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336">
                  <a:moveTo>
                    <a:pt x="13" y="336"/>
                  </a:moveTo>
                  <a:lnTo>
                    <a:pt x="720" y="11"/>
                  </a:lnTo>
                  <a:lnTo>
                    <a:pt x="710" y="0"/>
                  </a:lnTo>
                  <a:lnTo>
                    <a:pt x="0" y="332"/>
                  </a:lnTo>
                  <a:lnTo>
                    <a:pt x="13" y="336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7" name="Freeform 203"/>
            <p:cNvSpPr/>
            <p:nvPr/>
          </p:nvSpPr>
          <p:spPr bwMode="auto">
            <a:xfrm>
              <a:off x="6210" y="2864"/>
              <a:ext cx="720" cy="337"/>
            </a:xfrm>
            <a:custGeom>
              <a:avLst/>
              <a:gdLst>
                <a:gd name="T0" fmla="*/ 14 w 720"/>
                <a:gd name="T1" fmla="*/ 337 h 337"/>
                <a:gd name="T2" fmla="*/ 720 w 720"/>
                <a:gd name="T3" fmla="*/ 11 h 337"/>
                <a:gd name="T4" fmla="*/ 710 w 720"/>
                <a:gd name="T5" fmla="*/ 0 h 337"/>
                <a:gd name="T6" fmla="*/ 0 w 720"/>
                <a:gd name="T7" fmla="*/ 332 h 337"/>
                <a:gd name="T8" fmla="*/ 14 w 72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337">
                  <a:moveTo>
                    <a:pt x="14" y="337"/>
                  </a:moveTo>
                  <a:lnTo>
                    <a:pt x="720" y="11"/>
                  </a:lnTo>
                  <a:lnTo>
                    <a:pt x="710" y="0"/>
                  </a:lnTo>
                  <a:lnTo>
                    <a:pt x="0" y="332"/>
                  </a:lnTo>
                  <a:lnTo>
                    <a:pt x="14" y="337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8" name="Freeform 204"/>
            <p:cNvSpPr/>
            <p:nvPr/>
          </p:nvSpPr>
          <p:spPr bwMode="auto">
            <a:xfrm>
              <a:off x="6199" y="2449"/>
              <a:ext cx="720" cy="337"/>
            </a:xfrm>
            <a:custGeom>
              <a:avLst/>
              <a:gdLst>
                <a:gd name="T0" fmla="*/ 14 w 720"/>
                <a:gd name="T1" fmla="*/ 337 h 337"/>
                <a:gd name="T2" fmla="*/ 720 w 720"/>
                <a:gd name="T3" fmla="*/ 11 h 337"/>
                <a:gd name="T4" fmla="*/ 710 w 720"/>
                <a:gd name="T5" fmla="*/ 0 h 337"/>
                <a:gd name="T6" fmla="*/ 0 w 720"/>
                <a:gd name="T7" fmla="*/ 332 h 337"/>
                <a:gd name="T8" fmla="*/ 14 w 72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337">
                  <a:moveTo>
                    <a:pt x="14" y="337"/>
                  </a:moveTo>
                  <a:lnTo>
                    <a:pt x="720" y="11"/>
                  </a:lnTo>
                  <a:lnTo>
                    <a:pt x="710" y="0"/>
                  </a:lnTo>
                  <a:lnTo>
                    <a:pt x="0" y="332"/>
                  </a:lnTo>
                  <a:lnTo>
                    <a:pt x="14" y="337"/>
                  </a:lnTo>
                  <a:close/>
                </a:path>
              </a:pathLst>
            </a:custGeom>
            <a:solidFill>
              <a:srgbClr val="FF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9" name="Freeform 205"/>
            <p:cNvSpPr/>
            <p:nvPr/>
          </p:nvSpPr>
          <p:spPr bwMode="auto">
            <a:xfrm>
              <a:off x="6185" y="2442"/>
              <a:ext cx="721" cy="337"/>
            </a:xfrm>
            <a:custGeom>
              <a:avLst/>
              <a:gdLst>
                <a:gd name="T0" fmla="*/ 15 w 721"/>
                <a:gd name="T1" fmla="*/ 337 h 337"/>
                <a:gd name="T2" fmla="*/ 721 w 721"/>
                <a:gd name="T3" fmla="*/ 11 h 337"/>
                <a:gd name="T4" fmla="*/ 711 w 721"/>
                <a:gd name="T5" fmla="*/ 0 h 337"/>
                <a:gd name="T6" fmla="*/ 0 w 721"/>
                <a:gd name="T7" fmla="*/ 331 h 337"/>
                <a:gd name="T8" fmla="*/ 15 w 721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337">
                  <a:moveTo>
                    <a:pt x="15" y="337"/>
                  </a:moveTo>
                  <a:lnTo>
                    <a:pt x="721" y="11"/>
                  </a:lnTo>
                  <a:lnTo>
                    <a:pt x="711" y="0"/>
                  </a:lnTo>
                  <a:lnTo>
                    <a:pt x="0" y="331"/>
                  </a:lnTo>
                  <a:lnTo>
                    <a:pt x="15" y="337"/>
                  </a:lnTo>
                  <a:close/>
                </a:path>
              </a:pathLst>
            </a:custGeom>
            <a:solidFill>
              <a:srgbClr val="D69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-2" y="501483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cs typeface="+mn-ea"/>
                <a:sym typeface="+mn-lt"/>
              </a:rPr>
              <a:t>8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78099" y="516197"/>
            <a:ext cx="5164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기대 효과</a:t>
            </a:r>
            <a:endParaRPr lang="en-US" altLang="zh-CN" sz="4800" dirty="0">
              <a:solidFill>
                <a:srgbClr val="6BBBB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13503" y="1551086"/>
            <a:ext cx="10069427" cy="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6" y="1447800"/>
            <a:ext cx="4812439" cy="1951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93" y="3398950"/>
            <a:ext cx="5373023" cy="27053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87" y="1361908"/>
            <a:ext cx="5410200" cy="10981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655" y="2563304"/>
            <a:ext cx="5562491" cy="25248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654" y="5088178"/>
            <a:ext cx="4752665" cy="30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2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C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936502" y="1681316"/>
            <a:ext cx="5350384" cy="5176683"/>
            <a:chOff x="3470275" y="1046163"/>
            <a:chExt cx="4783138" cy="4778375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3479800" y="1055688"/>
              <a:ext cx="4764088" cy="476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5"/>
            <p:cNvSpPr/>
            <p:nvPr/>
          </p:nvSpPr>
          <p:spPr bwMode="auto">
            <a:xfrm>
              <a:off x="3921125" y="1631950"/>
              <a:ext cx="3881438" cy="4192587"/>
            </a:xfrm>
            <a:custGeom>
              <a:avLst/>
              <a:gdLst>
                <a:gd name="T0" fmla="*/ 1176 w 2445"/>
                <a:gd name="T1" fmla="*/ 0 h 2641"/>
                <a:gd name="T2" fmla="*/ 0 w 2445"/>
                <a:gd name="T3" fmla="*/ 1175 h 2641"/>
                <a:gd name="T4" fmla="*/ 0 w 2445"/>
                <a:gd name="T5" fmla="*/ 2641 h 2641"/>
                <a:gd name="T6" fmla="*/ 2445 w 2445"/>
                <a:gd name="T7" fmla="*/ 2641 h 2641"/>
                <a:gd name="T8" fmla="*/ 2445 w 2445"/>
                <a:gd name="T9" fmla="*/ 1269 h 2641"/>
                <a:gd name="T10" fmla="*/ 1176 w 2445"/>
                <a:gd name="T11" fmla="*/ 0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5" h="2641">
                  <a:moveTo>
                    <a:pt x="1176" y="0"/>
                  </a:moveTo>
                  <a:lnTo>
                    <a:pt x="0" y="1175"/>
                  </a:lnTo>
                  <a:lnTo>
                    <a:pt x="0" y="2641"/>
                  </a:lnTo>
                  <a:lnTo>
                    <a:pt x="2445" y="2641"/>
                  </a:lnTo>
                  <a:lnTo>
                    <a:pt x="2445" y="1269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3921125" y="1631950"/>
              <a:ext cx="3881438" cy="4192587"/>
            </a:xfrm>
            <a:custGeom>
              <a:avLst/>
              <a:gdLst>
                <a:gd name="T0" fmla="*/ 1176 w 2445"/>
                <a:gd name="T1" fmla="*/ 0 h 2641"/>
                <a:gd name="T2" fmla="*/ 0 w 2445"/>
                <a:gd name="T3" fmla="*/ 1175 h 2641"/>
                <a:gd name="T4" fmla="*/ 0 w 2445"/>
                <a:gd name="T5" fmla="*/ 2641 h 2641"/>
                <a:gd name="T6" fmla="*/ 2445 w 2445"/>
                <a:gd name="T7" fmla="*/ 2641 h 2641"/>
                <a:gd name="T8" fmla="*/ 2445 w 2445"/>
                <a:gd name="T9" fmla="*/ 1269 h 2641"/>
                <a:gd name="T10" fmla="*/ 1176 w 2445"/>
                <a:gd name="T11" fmla="*/ 0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5" h="2641">
                  <a:moveTo>
                    <a:pt x="1176" y="0"/>
                  </a:moveTo>
                  <a:lnTo>
                    <a:pt x="0" y="1175"/>
                  </a:lnTo>
                  <a:lnTo>
                    <a:pt x="0" y="2641"/>
                  </a:lnTo>
                  <a:lnTo>
                    <a:pt x="2445" y="2641"/>
                  </a:lnTo>
                  <a:lnTo>
                    <a:pt x="2445" y="1269"/>
                  </a:lnTo>
                  <a:lnTo>
                    <a:pt x="1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665663" y="4181475"/>
              <a:ext cx="1047750" cy="1643062"/>
            </a:xfrm>
            <a:prstGeom prst="rect">
              <a:avLst/>
            </a:prstGeom>
            <a:solidFill>
              <a:srgbClr val="434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6010275" y="4033838"/>
              <a:ext cx="447675" cy="446087"/>
            </a:xfrm>
            <a:prstGeom prst="rect">
              <a:avLst/>
            </a:prstGeom>
            <a:solidFill>
              <a:srgbClr val="46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6010275" y="4033838"/>
              <a:ext cx="4476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6605588" y="4033838"/>
              <a:ext cx="447675" cy="446087"/>
            </a:xfrm>
            <a:prstGeom prst="rect">
              <a:avLst/>
            </a:prstGeom>
            <a:solidFill>
              <a:srgbClr val="46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6605588" y="4033838"/>
              <a:ext cx="4476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605588" y="3438525"/>
              <a:ext cx="447675" cy="446087"/>
            </a:xfrm>
            <a:prstGeom prst="rect">
              <a:avLst/>
            </a:prstGeom>
            <a:solidFill>
              <a:srgbClr val="46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6605588" y="3438525"/>
              <a:ext cx="4476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6010275" y="3438525"/>
              <a:ext cx="447675" cy="446087"/>
            </a:xfrm>
            <a:prstGeom prst="rect">
              <a:avLst/>
            </a:prstGeom>
            <a:solidFill>
              <a:srgbClr val="46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6010275" y="3438525"/>
              <a:ext cx="44767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6010275" y="3438525"/>
              <a:ext cx="447675" cy="147637"/>
            </a:xfrm>
            <a:prstGeom prst="rect">
              <a:avLst/>
            </a:prstGeom>
            <a:solidFill>
              <a:srgbClr val="3C8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6010275" y="3438525"/>
              <a:ext cx="447675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6605588" y="3438525"/>
              <a:ext cx="447675" cy="147637"/>
            </a:xfrm>
            <a:prstGeom prst="rect">
              <a:avLst/>
            </a:prstGeom>
            <a:solidFill>
              <a:srgbClr val="3C8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6605588" y="3438525"/>
              <a:ext cx="447675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6010275" y="4033838"/>
              <a:ext cx="447675" cy="147637"/>
            </a:xfrm>
            <a:prstGeom prst="rect">
              <a:avLst/>
            </a:prstGeom>
            <a:solidFill>
              <a:srgbClr val="3C8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6010275" y="4033838"/>
              <a:ext cx="447675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6605588" y="4033838"/>
              <a:ext cx="447675" cy="147637"/>
            </a:xfrm>
            <a:prstGeom prst="rect">
              <a:avLst/>
            </a:prstGeom>
            <a:solidFill>
              <a:srgbClr val="3C8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6605588" y="4033838"/>
              <a:ext cx="447675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3921125" y="1349375"/>
              <a:ext cx="3881438" cy="2535237"/>
            </a:xfrm>
            <a:custGeom>
              <a:avLst/>
              <a:gdLst>
                <a:gd name="T0" fmla="*/ 1176 w 2445"/>
                <a:gd name="T1" fmla="*/ 0 h 1597"/>
                <a:gd name="T2" fmla="*/ 0 w 2445"/>
                <a:gd name="T3" fmla="*/ 1222 h 1597"/>
                <a:gd name="T4" fmla="*/ 0 w 2445"/>
                <a:gd name="T5" fmla="*/ 1353 h 1597"/>
                <a:gd name="T6" fmla="*/ 1176 w 2445"/>
                <a:gd name="T7" fmla="*/ 178 h 1597"/>
                <a:gd name="T8" fmla="*/ 2445 w 2445"/>
                <a:gd name="T9" fmla="*/ 1447 h 1597"/>
                <a:gd name="T10" fmla="*/ 2445 w 2445"/>
                <a:gd name="T11" fmla="*/ 1597 h 1597"/>
                <a:gd name="T12" fmla="*/ 2445 w 2445"/>
                <a:gd name="T13" fmla="*/ 1316 h 1597"/>
                <a:gd name="T14" fmla="*/ 1176 w 2445"/>
                <a:gd name="T15" fmla="*/ 0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5" h="1597">
                  <a:moveTo>
                    <a:pt x="1176" y="0"/>
                  </a:moveTo>
                  <a:lnTo>
                    <a:pt x="0" y="1222"/>
                  </a:lnTo>
                  <a:lnTo>
                    <a:pt x="0" y="1353"/>
                  </a:lnTo>
                  <a:lnTo>
                    <a:pt x="1176" y="178"/>
                  </a:lnTo>
                  <a:lnTo>
                    <a:pt x="2445" y="1447"/>
                  </a:lnTo>
                  <a:lnTo>
                    <a:pt x="2445" y="1597"/>
                  </a:lnTo>
                  <a:lnTo>
                    <a:pt x="2445" y="131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5"/>
            <p:cNvSpPr/>
            <p:nvPr/>
          </p:nvSpPr>
          <p:spPr bwMode="auto">
            <a:xfrm>
              <a:off x="3921125" y="1349375"/>
              <a:ext cx="3881438" cy="2535237"/>
            </a:xfrm>
            <a:custGeom>
              <a:avLst/>
              <a:gdLst>
                <a:gd name="T0" fmla="*/ 1176 w 2445"/>
                <a:gd name="T1" fmla="*/ 0 h 1597"/>
                <a:gd name="T2" fmla="*/ 0 w 2445"/>
                <a:gd name="T3" fmla="*/ 1222 h 1597"/>
                <a:gd name="T4" fmla="*/ 0 w 2445"/>
                <a:gd name="T5" fmla="*/ 1353 h 1597"/>
                <a:gd name="T6" fmla="*/ 1176 w 2445"/>
                <a:gd name="T7" fmla="*/ 178 h 1597"/>
                <a:gd name="T8" fmla="*/ 2445 w 2445"/>
                <a:gd name="T9" fmla="*/ 1447 h 1597"/>
                <a:gd name="T10" fmla="*/ 2445 w 2445"/>
                <a:gd name="T11" fmla="*/ 1597 h 1597"/>
                <a:gd name="T12" fmla="*/ 2445 w 2445"/>
                <a:gd name="T13" fmla="*/ 1316 h 1597"/>
                <a:gd name="T14" fmla="*/ 1176 w 2445"/>
                <a:gd name="T15" fmla="*/ 0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5" h="1597">
                  <a:moveTo>
                    <a:pt x="1176" y="0"/>
                  </a:moveTo>
                  <a:lnTo>
                    <a:pt x="0" y="1222"/>
                  </a:lnTo>
                  <a:lnTo>
                    <a:pt x="0" y="1353"/>
                  </a:lnTo>
                  <a:lnTo>
                    <a:pt x="1176" y="178"/>
                  </a:lnTo>
                  <a:lnTo>
                    <a:pt x="2445" y="1447"/>
                  </a:lnTo>
                  <a:lnTo>
                    <a:pt x="2445" y="1597"/>
                  </a:lnTo>
                  <a:lnTo>
                    <a:pt x="2445" y="1316"/>
                  </a:lnTo>
                  <a:lnTo>
                    <a:pt x="1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6"/>
            <p:cNvSpPr/>
            <p:nvPr/>
          </p:nvSpPr>
          <p:spPr bwMode="auto">
            <a:xfrm>
              <a:off x="3921125" y="1631950"/>
              <a:ext cx="3881438" cy="2252662"/>
            </a:xfrm>
            <a:custGeom>
              <a:avLst/>
              <a:gdLst>
                <a:gd name="T0" fmla="*/ 1176 w 2445"/>
                <a:gd name="T1" fmla="*/ 0 h 1419"/>
                <a:gd name="T2" fmla="*/ 0 w 2445"/>
                <a:gd name="T3" fmla="*/ 1175 h 1419"/>
                <a:gd name="T4" fmla="*/ 0 w 2445"/>
                <a:gd name="T5" fmla="*/ 1325 h 1419"/>
                <a:gd name="T6" fmla="*/ 1176 w 2445"/>
                <a:gd name="T7" fmla="*/ 150 h 1419"/>
                <a:gd name="T8" fmla="*/ 2445 w 2445"/>
                <a:gd name="T9" fmla="*/ 1419 h 1419"/>
                <a:gd name="T10" fmla="*/ 2445 w 2445"/>
                <a:gd name="T11" fmla="*/ 1269 h 1419"/>
                <a:gd name="T12" fmla="*/ 1176 w 2445"/>
                <a:gd name="T13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5" h="1419">
                  <a:moveTo>
                    <a:pt x="1176" y="0"/>
                  </a:moveTo>
                  <a:lnTo>
                    <a:pt x="0" y="1175"/>
                  </a:lnTo>
                  <a:lnTo>
                    <a:pt x="0" y="1325"/>
                  </a:lnTo>
                  <a:lnTo>
                    <a:pt x="1176" y="150"/>
                  </a:lnTo>
                  <a:lnTo>
                    <a:pt x="2445" y="1419"/>
                  </a:lnTo>
                  <a:lnTo>
                    <a:pt x="2445" y="1269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7"/>
            <p:cNvSpPr/>
            <p:nvPr/>
          </p:nvSpPr>
          <p:spPr bwMode="auto">
            <a:xfrm>
              <a:off x="3921125" y="1631950"/>
              <a:ext cx="3881438" cy="2252662"/>
            </a:xfrm>
            <a:custGeom>
              <a:avLst/>
              <a:gdLst>
                <a:gd name="T0" fmla="*/ 1176 w 2445"/>
                <a:gd name="T1" fmla="*/ 0 h 1419"/>
                <a:gd name="T2" fmla="*/ 0 w 2445"/>
                <a:gd name="T3" fmla="*/ 1175 h 1419"/>
                <a:gd name="T4" fmla="*/ 0 w 2445"/>
                <a:gd name="T5" fmla="*/ 1325 h 1419"/>
                <a:gd name="T6" fmla="*/ 1176 w 2445"/>
                <a:gd name="T7" fmla="*/ 150 h 1419"/>
                <a:gd name="T8" fmla="*/ 2445 w 2445"/>
                <a:gd name="T9" fmla="*/ 1419 h 1419"/>
                <a:gd name="T10" fmla="*/ 2445 w 2445"/>
                <a:gd name="T11" fmla="*/ 1269 h 1419"/>
                <a:gd name="T12" fmla="*/ 1176 w 2445"/>
                <a:gd name="T13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5" h="1419">
                  <a:moveTo>
                    <a:pt x="1176" y="0"/>
                  </a:moveTo>
                  <a:lnTo>
                    <a:pt x="0" y="1175"/>
                  </a:lnTo>
                  <a:lnTo>
                    <a:pt x="0" y="1325"/>
                  </a:lnTo>
                  <a:lnTo>
                    <a:pt x="1176" y="150"/>
                  </a:lnTo>
                  <a:lnTo>
                    <a:pt x="2445" y="1419"/>
                  </a:lnTo>
                  <a:lnTo>
                    <a:pt x="2445" y="1269"/>
                  </a:lnTo>
                  <a:lnTo>
                    <a:pt x="11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8"/>
            <p:cNvSpPr/>
            <p:nvPr/>
          </p:nvSpPr>
          <p:spPr bwMode="auto">
            <a:xfrm>
              <a:off x="3470275" y="1046163"/>
              <a:ext cx="4783138" cy="2733675"/>
            </a:xfrm>
            <a:custGeom>
              <a:avLst/>
              <a:gdLst>
                <a:gd name="T0" fmla="*/ 952 w 964"/>
                <a:gd name="T1" fmla="*/ 476 h 551"/>
                <a:gd name="T2" fmla="*/ 509 w 964"/>
                <a:gd name="T3" fmla="*/ 33 h 551"/>
                <a:gd name="T4" fmla="*/ 488 w 964"/>
                <a:gd name="T5" fmla="*/ 12 h 551"/>
                <a:gd name="T6" fmla="*/ 446 w 964"/>
                <a:gd name="T7" fmla="*/ 12 h 551"/>
                <a:gd name="T8" fmla="*/ 424 w 964"/>
                <a:gd name="T9" fmla="*/ 33 h 551"/>
                <a:gd name="T10" fmla="*/ 12 w 964"/>
                <a:gd name="T11" fmla="*/ 446 h 551"/>
                <a:gd name="T12" fmla="*/ 12 w 964"/>
                <a:gd name="T13" fmla="*/ 488 h 551"/>
                <a:gd name="T14" fmla="*/ 33 w 964"/>
                <a:gd name="T15" fmla="*/ 509 h 551"/>
                <a:gd name="T16" fmla="*/ 75 w 964"/>
                <a:gd name="T17" fmla="*/ 509 h 551"/>
                <a:gd name="T18" fmla="*/ 467 w 964"/>
                <a:gd name="T19" fmla="*/ 118 h 551"/>
                <a:gd name="T20" fmla="*/ 888 w 964"/>
                <a:gd name="T21" fmla="*/ 539 h 551"/>
                <a:gd name="T22" fmla="*/ 931 w 964"/>
                <a:gd name="T23" fmla="*/ 539 h 551"/>
                <a:gd name="T24" fmla="*/ 952 w 964"/>
                <a:gd name="T25" fmla="*/ 518 h 551"/>
                <a:gd name="T26" fmla="*/ 952 w 964"/>
                <a:gd name="T27" fmla="*/ 47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4" h="551">
                  <a:moveTo>
                    <a:pt x="952" y="476"/>
                  </a:moveTo>
                  <a:cubicBezTo>
                    <a:pt x="509" y="33"/>
                    <a:pt x="509" y="33"/>
                    <a:pt x="509" y="33"/>
                  </a:cubicBezTo>
                  <a:cubicBezTo>
                    <a:pt x="488" y="12"/>
                    <a:pt x="488" y="12"/>
                    <a:pt x="488" y="12"/>
                  </a:cubicBezTo>
                  <a:cubicBezTo>
                    <a:pt x="476" y="0"/>
                    <a:pt x="457" y="0"/>
                    <a:pt x="446" y="12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12" y="446"/>
                    <a:pt x="12" y="446"/>
                    <a:pt x="12" y="446"/>
                  </a:cubicBezTo>
                  <a:cubicBezTo>
                    <a:pt x="0" y="457"/>
                    <a:pt x="0" y="476"/>
                    <a:pt x="12" y="488"/>
                  </a:cubicBezTo>
                  <a:cubicBezTo>
                    <a:pt x="33" y="509"/>
                    <a:pt x="33" y="509"/>
                    <a:pt x="33" y="509"/>
                  </a:cubicBezTo>
                  <a:cubicBezTo>
                    <a:pt x="45" y="521"/>
                    <a:pt x="64" y="521"/>
                    <a:pt x="75" y="509"/>
                  </a:cubicBezTo>
                  <a:cubicBezTo>
                    <a:pt x="467" y="118"/>
                    <a:pt x="467" y="118"/>
                    <a:pt x="467" y="118"/>
                  </a:cubicBezTo>
                  <a:cubicBezTo>
                    <a:pt x="888" y="539"/>
                    <a:pt x="888" y="539"/>
                    <a:pt x="888" y="539"/>
                  </a:cubicBezTo>
                  <a:cubicBezTo>
                    <a:pt x="900" y="551"/>
                    <a:pt x="919" y="551"/>
                    <a:pt x="931" y="539"/>
                  </a:cubicBezTo>
                  <a:cubicBezTo>
                    <a:pt x="952" y="518"/>
                    <a:pt x="952" y="518"/>
                    <a:pt x="952" y="518"/>
                  </a:cubicBezTo>
                  <a:cubicBezTo>
                    <a:pt x="964" y="506"/>
                    <a:pt x="964" y="487"/>
                    <a:pt x="952" y="476"/>
                  </a:cubicBezTo>
                  <a:close/>
                </a:path>
              </a:pathLst>
            </a:custGeom>
            <a:solidFill>
              <a:srgbClr val="EF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9"/>
            <p:cNvSpPr/>
            <p:nvPr/>
          </p:nvSpPr>
          <p:spPr bwMode="auto">
            <a:xfrm>
              <a:off x="3475037" y="4926013"/>
              <a:ext cx="1190625" cy="898525"/>
            </a:xfrm>
            <a:custGeom>
              <a:avLst/>
              <a:gdLst>
                <a:gd name="T0" fmla="*/ 224 w 240"/>
                <a:gd name="T1" fmla="*/ 181 h 181"/>
                <a:gd name="T2" fmla="*/ 240 w 240"/>
                <a:gd name="T3" fmla="*/ 121 h 181"/>
                <a:gd name="T4" fmla="*/ 120 w 240"/>
                <a:gd name="T5" fmla="*/ 0 h 181"/>
                <a:gd name="T6" fmla="*/ 0 w 240"/>
                <a:gd name="T7" fmla="*/ 121 h 181"/>
                <a:gd name="T8" fmla="*/ 17 w 240"/>
                <a:gd name="T9" fmla="*/ 181 h 181"/>
                <a:gd name="T10" fmla="*/ 224 w 240"/>
                <a:gd name="T1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81">
                  <a:moveTo>
                    <a:pt x="224" y="181"/>
                  </a:moveTo>
                  <a:cubicBezTo>
                    <a:pt x="234" y="163"/>
                    <a:pt x="240" y="143"/>
                    <a:pt x="240" y="121"/>
                  </a:cubicBezTo>
                  <a:cubicBezTo>
                    <a:pt x="240" y="54"/>
                    <a:pt x="187" y="0"/>
                    <a:pt x="120" y="0"/>
                  </a:cubicBezTo>
                  <a:cubicBezTo>
                    <a:pt x="54" y="0"/>
                    <a:pt x="0" y="54"/>
                    <a:pt x="0" y="121"/>
                  </a:cubicBezTo>
                  <a:cubicBezTo>
                    <a:pt x="0" y="143"/>
                    <a:pt x="6" y="163"/>
                    <a:pt x="17" y="181"/>
                  </a:cubicBezTo>
                  <a:lnTo>
                    <a:pt x="224" y="181"/>
                  </a:lnTo>
                  <a:close/>
                </a:path>
              </a:pathLst>
            </a:custGeom>
            <a:solidFill>
              <a:srgbClr val="3AA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0"/>
            <p:cNvSpPr/>
            <p:nvPr/>
          </p:nvSpPr>
          <p:spPr bwMode="auto">
            <a:xfrm>
              <a:off x="6457950" y="4926013"/>
              <a:ext cx="1790700" cy="898525"/>
            </a:xfrm>
            <a:custGeom>
              <a:avLst/>
              <a:gdLst>
                <a:gd name="T0" fmla="*/ 240 w 361"/>
                <a:gd name="T1" fmla="*/ 0 h 181"/>
                <a:gd name="T2" fmla="*/ 131 w 361"/>
                <a:gd name="T3" fmla="*/ 71 h 181"/>
                <a:gd name="T4" fmla="*/ 90 w 361"/>
                <a:gd name="T5" fmla="*/ 61 h 181"/>
                <a:gd name="T6" fmla="*/ 0 w 361"/>
                <a:gd name="T7" fmla="*/ 151 h 181"/>
                <a:gd name="T8" fmla="*/ 6 w 361"/>
                <a:gd name="T9" fmla="*/ 181 h 181"/>
                <a:gd name="T10" fmla="*/ 137 w 361"/>
                <a:gd name="T11" fmla="*/ 181 h 181"/>
                <a:gd name="T12" fmla="*/ 344 w 361"/>
                <a:gd name="T13" fmla="*/ 181 h 181"/>
                <a:gd name="T14" fmla="*/ 361 w 361"/>
                <a:gd name="T15" fmla="*/ 121 h 181"/>
                <a:gd name="T16" fmla="*/ 240 w 361"/>
                <a:gd name="T1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181">
                  <a:moveTo>
                    <a:pt x="240" y="0"/>
                  </a:moveTo>
                  <a:cubicBezTo>
                    <a:pt x="192" y="0"/>
                    <a:pt x="150" y="29"/>
                    <a:pt x="131" y="71"/>
                  </a:cubicBezTo>
                  <a:cubicBezTo>
                    <a:pt x="119" y="64"/>
                    <a:pt x="105" y="61"/>
                    <a:pt x="90" y="61"/>
                  </a:cubicBezTo>
                  <a:cubicBezTo>
                    <a:pt x="40" y="61"/>
                    <a:pt x="0" y="101"/>
                    <a:pt x="0" y="151"/>
                  </a:cubicBezTo>
                  <a:cubicBezTo>
                    <a:pt x="0" y="161"/>
                    <a:pt x="2" y="171"/>
                    <a:pt x="6" y="181"/>
                  </a:cubicBezTo>
                  <a:cubicBezTo>
                    <a:pt x="137" y="181"/>
                    <a:pt x="137" y="181"/>
                    <a:pt x="137" y="181"/>
                  </a:cubicBezTo>
                  <a:cubicBezTo>
                    <a:pt x="344" y="181"/>
                    <a:pt x="344" y="181"/>
                    <a:pt x="344" y="181"/>
                  </a:cubicBezTo>
                  <a:cubicBezTo>
                    <a:pt x="354" y="163"/>
                    <a:pt x="361" y="143"/>
                    <a:pt x="361" y="121"/>
                  </a:cubicBezTo>
                  <a:cubicBezTo>
                    <a:pt x="361" y="54"/>
                    <a:pt x="307" y="0"/>
                    <a:pt x="240" y="0"/>
                  </a:cubicBezTo>
                </a:path>
              </a:pathLst>
            </a:custGeom>
            <a:solidFill>
              <a:srgbClr val="3AA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1"/>
            <p:cNvSpPr/>
            <p:nvPr/>
          </p:nvSpPr>
          <p:spPr bwMode="auto">
            <a:xfrm>
              <a:off x="6457950" y="5229225"/>
              <a:ext cx="679450" cy="595312"/>
            </a:xfrm>
            <a:custGeom>
              <a:avLst/>
              <a:gdLst>
                <a:gd name="T0" fmla="*/ 90 w 137"/>
                <a:gd name="T1" fmla="*/ 0 h 120"/>
                <a:gd name="T2" fmla="*/ 0 w 137"/>
                <a:gd name="T3" fmla="*/ 90 h 120"/>
                <a:gd name="T4" fmla="*/ 6 w 137"/>
                <a:gd name="T5" fmla="*/ 120 h 120"/>
                <a:gd name="T6" fmla="*/ 137 w 137"/>
                <a:gd name="T7" fmla="*/ 120 h 120"/>
                <a:gd name="T8" fmla="*/ 120 w 137"/>
                <a:gd name="T9" fmla="*/ 60 h 120"/>
                <a:gd name="T10" fmla="*/ 131 w 137"/>
                <a:gd name="T11" fmla="*/ 10 h 120"/>
                <a:gd name="T12" fmla="*/ 90 w 137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20">
                  <a:moveTo>
                    <a:pt x="90" y="0"/>
                  </a:moveTo>
                  <a:cubicBezTo>
                    <a:pt x="40" y="0"/>
                    <a:pt x="0" y="40"/>
                    <a:pt x="0" y="90"/>
                  </a:cubicBezTo>
                  <a:cubicBezTo>
                    <a:pt x="0" y="100"/>
                    <a:pt x="2" y="110"/>
                    <a:pt x="6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27" y="102"/>
                    <a:pt x="120" y="82"/>
                    <a:pt x="120" y="60"/>
                  </a:cubicBezTo>
                  <a:cubicBezTo>
                    <a:pt x="120" y="42"/>
                    <a:pt x="124" y="25"/>
                    <a:pt x="131" y="10"/>
                  </a:cubicBezTo>
                  <a:cubicBezTo>
                    <a:pt x="119" y="3"/>
                    <a:pt x="105" y="0"/>
                    <a:pt x="90" y="0"/>
                  </a:cubicBezTo>
                </a:path>
              </a:pathLst>
            </a:custGeom>
            <a:solidFill>
              <a:srgbClr val="2E8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6610434" y="2443743"/>
            <a:ext cx="46522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cs typeface="+mn-ea"/>
                <a:sym typeface="+mn-lt"/>
              </a:rPr>
              <a:t>감사합니다</a:t>
            </a:r>
            <a:r>
              <a:rPr lang="en-US" altLang="ko-KR" sz="6600" b="1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96" y="3855121"/>
            <a:ext cx="1042922" cy="10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56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E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6DBFC3"/>
                </a:solidFill>
                <a:cs typeface="+mn-ea"/>
                <a:sym typeface="+mn-lt"/>
              </a:rPr>
              <a:t>2</a:t>
            </a:r>
            <a:endParaRPr lang="zh-CN" altLang="en-US" sz="4400" dirty="0">
              <a:solidFill>
                <a:srgbClr val="6DBFC3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8489" y="3098704"/>
            <a:ext cx="75786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이은채</a:t>
            </a: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하드웨어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설계도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및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,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보고서 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ppt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작성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이원정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하드웨어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외관 디자인 및 부품 조립</a:t>
            </a:r>
            <a:endParaRPr lang="en-US" altLang="ko-KR" sz="24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최주혜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시장조사 및 자료조사 부품 리스트 조사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박혜민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소프트웨어 코딩 및 회로도 코딩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최창훈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소프트웨어 코딩 및 회로도 코딩</a:t>
            </a:r>
            <a:endParaRPr lang="en-US" altLang="ko-KR" sz="2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김재열 </a:t>
            </a:r>
            <a:r>
              <a:rPr lang="en-US" altLang="ko-KR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하드웨어 외관 디자인 </a:t>
            </a:r>
            <a:endParaRPr lang="zh-CN" altLang="en-US" sz="2400" dirty="0">
              <a:solidFill>
                <a:schemeClr val="bg1"/>
              </a:solidFill>
              <a:latin typeface="배달의민족 도현" panose="020B0600000101010101" pitchFamily="50" charset="-127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1500" y="868417"/>
            <a:ext cx="4881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cs typeface="+mn-ea"/>
                <a:sym typeface="+mn-lt"/>
              </a:rPr>
              <a:t>역할 소개</a:t>
            </a:r>
            <a:endParaRPr lang="zh-CN" altLang="en-US" sz="5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65718" y="2789613"/>
            <a:ext cx="6317815" cy="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90" name="组合 4889"/>
          <p:cNvGrpSpPr/>
          <p:nvPr/>
        </p:nvGrpSpPr>
        <p:grpSpPr>
          <a:xfrm>
            <a:off x="2480441" y="1258347"/>
            <a:ext cx="1802342" cy="1804126"/>
            <a:chOff x="5210175" y="5411787"/>
            <a:chExt cx="1603375" cy="1604962"/>
          </a:xfrm>
        </p:grpSpPr>
        <p:sp>
          <p:nvSpPr>
            <p:cNvPr id="4740" name="Freeform 29"/>
            <p:cNvSpPr/>
            <p:nvPr/>
          </p:nvSpPr>
          <p:spPr bwMode="auto">
            <a:xfrm>
              <a:off x="5210175" y="5411787"/>
              <a:ext cx="1603375" cy="1604962"/>
            </a:xfrm>
            <a:custGeom>
              <a:avLst/>
              <a:gdLst>
                <a:gd name="T0" fmla="*/ 407 w 427"/>
                <a:gd name="T1" fmla="*/ 250 h 427"/>
                <a:gd name="T2" fmla="*/ 177 w 427"/>
                <a:gd name="T3" fmla="*/ 407 h 427"/>
                <a:gd name="T4" fmla="*/ 20 w 427"/>
                <a:gd name="T5" fmla="*/ 177 h 427"/>
                <a:gd name="T6" fmla="*/ 250 w 427"/>
                <a:gd name="T7" fmla="*/ 20 h 427"/>
                <a:gd name="T8" fmla="*/ 407 w 427"/>
                <a:gd name="T9" fmla="*/ 25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427">
                  <a:moveTo>
                    <a:pt x="407" y="250"/>
                  </a:moveTo>
                  <a:cubicBezTo>
                    <a:pt x="386" y="357"/>
                    <a:pt x="283" y="427"/>
                    <a:pt x="177" y="407"/>
                  </a:cubicBezTo>
                  <a:cubicBezTo>
                    <a:pt x="70" y="386"/>
                    <a:pt x="0" y="283"/>
                    <a:pt x="20" y="177"/>
                  </a:cubicBezTo>
                  <a:cubicBezTo>
                    <a:pt x="41" y="70"/>
                    <a:pt x="144" y="0"/>
                    <a:pt x="250" y="20"/>
                  </a:cubicBezTo>
                  <a:cubicBezTo>
                    <a:pt x="357" y="41"/>
                    <a:pt x="427" y="144"/>
                    <a:pt x="407" y="250"/>
                  </a:cubicBezTo>
                  <a:close/>
                </a:path>
              </a:pathLst>
            </a:custGeom>
            <a:solidFill>
              <a:srgbClr val="004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1" name="Freeform 30"/>
            <p:cNvSpPr/>
            <p:nvPr/>
          </p:nvSpPr>
          <p:spPr bwMode="auto">
            <a:xfrm>
              <a:off x="5603875" y="6442074"/>
              <a:ext cx="173038" cy="368300"/>
            </a:xfrm>
            <a:custGeom>
              <a:avLst/>
              <a:gdLst>
                <a:gd name="T0" fmla="*/ 46 w 46"/>
                <a:gd name="T1" fmla="*/ 0 h 98"/>
                <a:gd name="T2" fmla="*/ 0 w 46"/>
                <a:gd name="T3" fmla="*/ 98 h 98"/>
                <a:gd name="T4" fmla="*/ 46 w 46"/>
                <a:gd name="T5" fmla="*/ 98 h 98"/>
                <a:gd name="T6" fmla="*/ 46 w 46"/>
                <a:gd name="T7" fmla="*/ 38 h 98"/>
                <a:gd name="T8" fmla="*/ 46 w 4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8">
                  <a:moveTo>
                    <a:pt x="46" y="0"/>
                  </a:moveTo>
                  <a:cubicBezTo>
                    <a:pt x="18" y="22"/>
                    <a:pt x="0" y="58"/>
                    <a:pt x="0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38"/>
                    <a:pt x="46" y="38"/>
                    <a:pt x="46" y="38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2" name="Freeform 31"/>
            <p:cNvSpPr/>
            <p:nvPr/>
          </p:nvSpPr>
          <p:spPr bwMode="auto">
            <a:xfrm>
              <a:off x="5807075" y="6359524"/>
              <a:ext cx="201613" cy="225425"/>
            </a:xfrm>
            <a:custGeom>
              <a:avLst/>
              <a:gdLst>
                <a:gd name="T0" fmla="*/ 54 w 54"/>
                <a:gd name="T1" fmla="*/ 60 h 60"/>
                <a:gd name="T2" fmla="*/ 54 w 54"/>
                <a:gd name="T3" fmla="*/ 0 h 60"/>
                <a:gd name="T4" fmla="*/ 0 w 54"/>
                <a:gd name="T5" fmla="*/ 16 h 60"/>
                <a:gd name="T6" fmla="*/ 0 w 54"/>
                <a:gd name="T7" fmla="*/ 60 h 60"/>
                <a:gd name="T8" fmla="*/ 54 w 54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0">
                  <a:moveTo>
                    <a:pt x="54" y="6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35" y="0"/>
                    <a:pt x="16" y="6"/>
                    <a:pt x="0" y="16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54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3" name="Freeform 32"/>
            <p:cNvSpPr/>
            <p:nvPr/>
          </p:nvSpPr>
          <p:spPr bwMode="auto">
            <a:xfrm>
              <a:off x="5776913" y="6418262"/>
              <a:ext cx="231775" cy="392112"/>
            </a:xfrm>
            <a:custGeom>
              <a:avLst/>
              <a:gdLst>
                <a:gd name="T0" fmla="*/ 8 w 62"/>
                <a:gd name="T1" fmla="*/ 44 h 104"/>
                <a:gd name="T2" fmla="*/ 8 w 62"/>
                <a:gd name="T3" fmla="*/ 0 h 104"/>
                <a:gd name="T4" fmla="*/ 0 w 62"/>
                <a:gd name="T5" fmla="*/ 6 h 104"/>
                <a:gd name="T6" fmla="*/ 0 w 62"/>
                <a:gd name="T7" fmla="*/ 44 h 104"/>
                <a:gd name="T8" fmla="*/ 0 w 62"/>
                <a:gd name="T9" fmla="*/ 104 h 104"/>
                <a:gd name="T10" fmla="*/ 62 w 62"/>
                <a:gd name="T11" fmla="*/ 104 h 104"/>
                <a:gd name="T12" fmla="*/ 62 w 62"/>
                <a:gd name="T13" fmla="*/ 44 h 104"/>
                <a:gd name="T14" fmla="*/ 8 w 62"/>
                <a:gd name="T15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104">
                  <a:moveTo>
                    <a:pt x="8" y="44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3" y="4"/>
                    <a:pt x="0" y="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8" y="44"/>
                  </a:lnTo>
                  <a:close/>
                </a:path>
              </a:pathLst>
            </a:custGeom>
            <a:solidFill>
              <a:srgbClr val="69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4" name="Freeform 33"/>
            <p:cNvSpPr/>
            <p:nvPr/>
          </p:nvSpPr>
          <p:spPr bwMode="auto">
            <a:xfrm>
              <a:off x="5694363" y="5832474"/>
              <a:ext cx="314325" cy="527050"/>
            </a:xfrm>
            <a:custGeom>
              <a:avLst/>
              <a:gdLst>
                <a:gd name="T0" fmla="*/ 20 w 84"/>
                <a:gd name="T1" fmla="*/ 43 h 140"/>
                <a:gd name="T2" fmla="*/ 20 w 84"/>
                <a:gd name="T3" fmla="*/ 0 h 140"/>
                <a:gd name="T4" fmla="*/ 16 w 84"/>
                <a:gd name="T5" fmla="*/ 5 h 140"/>
                <a:gd name="T6" fmla="*/ 15 w 84"/>
                <a:gd name="T7" fmla="*/ 7 h 140"/>
                <a:gd name="T8" fmla="*/ 12 w 84"/>
                <a:gd name="T9" fmla="*/ 11 h 140"/>
                <a:gd name="T10" fmla="*/ 11 w 84"/>
                <a:gd name="T11" fmla="*/ 13 h 140"/>
                <a:gd name="T12" fmla="*/ 9 w 84"/>
                <a:gd name="T13" fmla="*/ 17 h 140"/>
                <a:gd name="T14" fmla="*/ 7 w 84"/>
                <a:gd name="T15" fmla="*/ 20 h 140"/>
                <a:gd name="T16" fmla="*/ 6 w 84"/>
                <a:gd name="T17" fmla="*/ 24 h 140"/>
                <a:gd name="T18" fmla="*/ 4 w 84"/>
                <a:gd name="T19" fmla="*/ 28 h 140"/>
                <a:gd name="T20" fmla="*/ 3 w 84"/>
                <a:gd name="T21" fmla="*/ 31 h 140"/>
                <a:gd name="T22" fmla="*/ 2 w 84"/>
                <a:gd name="T23" fmla="*/ 36 h 140"/>
                <a:gd name="T24" fmla="*/ 1 w 84"/>
                <a:gd name="T25" fmla="*/ 39 h 140"/>
                <a:gd name="T26" fmla="*/ 0 w 84"/>
                <a:gd name="T27" fmla="*/ 44 h 140"/>
                <a:gd name="T28" fmla="*/ 0 w 84"/>
                <a:gd name="T29" fmla="*/ 47 h 140"/>
                <a:gd name="T30" fmla="*/ 0 w 84"/>
                <a:gd name="T31" fmla="*/ 55 h 140"/>
                <a:gd name="T32" fmla="*/ 17 w 84"/>
                <a:gd name="T33" fmla="*/ 106 h 140"/>
                <a:gd name="T34" fmla="*/ 84 w 84"/>
                <a:gd name="T35" fmla="*/ 140 h 140"/>
                <a:gd name="T36" fmla="*/ 84 w 84"/>
                <a:gd name="T37" fmla="*/ 43 h 140"/>
                <a:gd name="T38" fmla="*/ 20 w 84"/>
                <a:gd name="T39" fmla="*/ 4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40">
                  <a:moveTo>
                    <a:pt x="20" y="43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8" y="2"/>
                    <a:pt x="17" y="3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4" y="8"/>
                    <a:pt x="13" y="9"/>
                    <a:pt x="12" y="11"/>
                  </a:cubicBezTo>
                  <a:cubicBezTo>
                    <a:pt x="12" y="12"/>
                    <a:pt x="11" y="12"/>
                    <a:pt x="11" y="13"/>
                  </a:cubicBezTo>
                  <a:cubicBezTo>
                    <a:pt x="10" y="14"/>
                    <a:pt x="9" y="16"/>
                    <a:pt x="9" y="17"/>
                  </a:cubicBezTo>
                  <a:cubicBezTo>
                    <a:pt x="8" y="18"/>
                    <a:pt x="8" y="19"/>
                    <a:pt x="7" y="20"/>
                  </a:cubicBezTo>
                  <a:cubicBezTo>
                    <a:pt x="7" y="21"/>
                    <a:pt x="6" y="23"/>
                    <a:pt x="6" y="24"/>
                  </a:cubicBezTo>
                  <a:cubicBezTo>
                    <a:pt x="5" y="25"/>
                    <a:pt x="5" y="26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cubicBezTo>
                    <a:pt x="3" y="33"/>
                    <a:pt x="2" y="34"/>
                    <a:pt x="2" y="36"/>
                  </a:cubicBezTo>
                  <a:cubicBezTo>
                    <a:pt x="2" y="37"/>
                    <a:pt x="1" y="38"/>
                    <a:pt x="1" y="39"/>
                  </a:cubicBezTo>
                  <a:cubicBezTo>
                    <a:pt x="1" y="41"/>
                    <a:pt x="1" y="42"/>
                    <a:pt x="0" y="44"/>
                  </a:cubicBezTo>
                  <a:cubicBezTo>
                    <a:pt x="0" y="45"/>
                    <a:pt x="0" y="46"/>
                    <a:pt x="0" y="47"/>
                  </a:cubicBezTo>
                  <a:cubicBezTo>
                    <a:pt x="0" y="50"/>
                    <a:pt x="0" y="52"/>
                    <a:pt x="0" y="55"/>
                  </a:cubicBezTo>
                  <a:cubicBezTo>
                    <a:pt x="0" y="74"/>
                    <a:pt x="6" y="92"/>
                    <a:pt x="17" y="106"/>
                  </a:cubicBezTo>
                  <a:cubicBezTo>
                    <a:pt x="32" y="127"/>
                    <a:pt x="57" y="140"/>
                    <a:pt x="84" y="140"/>
                  </a:cubicBezTo>
                  <a:cubicBezTo>
                    <a:pt x="84" y="43"/>
                    <a:pt x="84" y="43"/>
                    <a:pt x="84" y="43"/>
                  </a:cubicBezTo>
                  <a:lnTo>
                    <a:pt x="20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5" name="Freeform 34"/>
            <p:cNvSpPr/>
            <p:nvPr/>
          </p:nvSpPr>
          <p:spPr bwMode="auto">
            <a:xfrm>
              <a:off x="5614988" y="5659437"/>
              <a:ext cx="280988" cy="571500"/>
            </a:xfrm>
            <a:custGeom>
              <a:avLst/>
              <a:gdLst>
                <a:gd name="T0" fmla="*/ 21 w 75"/>
                <a:gd name="T1" fmla="*/ 93 h 152"/>
                <a:gd name="T2" fmla="*/ 21 w 75"/>
                <a:gd name="T3" fmla="*/ 90 h 152"/>
                <a:gd name="T4" fmla="*/ 22 w 75"/>
                <a:gd name="T5" fmla="*/ 85 h 152"/>
                <a:gd name="T6" fmla="*/ 23 w 75"/>
                <a:gd name="T7" fmla="*/ 82 h 152"/>
                <a:gd name="T8" fmla="*/ 24 w 75"/>
                <a:gd name="T9" fmla="*/ 77 h 152"/>
                <a:gd name="T10" fmla="*/ 25 w 75"/>
                <a:gd name="T11" fmla="*/ 74 h 152"/>
                <a:gd name="T12" fmla="*/ 27 w 75"/>
                <a:gd name="T13" fmla="*/ 70 h 152"/>
                <a:gd name="T14" fmla="*/ 28 w 75"/>
                <a:gd name="T15" fmla="*/ 66 h 152"/>
                <a:gd name="T16" fmla="*/ 30 w 75"/>
                <a:gd name="T17" fmla="*/ 63 h 152"/>
                <a:gd name="T18" fmla="*/ 32 w 75"/>
                <a:gd name="T19" fmla="*/ 59 h 152"/>
                <a:gd name="T20" fmla="*/ 33 w 75"/>
                <a:gd name="T21" fmla="*/ 57 h 152"/>
                <a:gd name="T22" fmla="*/ 36 w 75"/>
                <a:gd name="T23" fmla="*/ 53 h 152"/>
                <a:gd name="T24" fmla="*/ 37 w 75"/>
                <a:gd name="T25" fmla="*/ 51 h 152"/>
                <a:gd name="T26" fmla="*/ 75 w 75"/>
                <a:gd name="T27" fmla="*/ 22 h 152"/>
                <a:gd name="T28" fmla="*/ 75 w 75"/>
                <a:gd name="T29" fmla="*/ 0 h 152"/>
                <a:gd name="T30" fmla="*/ 0 w 75"/>
                <a:gd name="T31" fmla="*/ 101 h 152"/>
                <a:gd name="T32" fmla="*/ 0 w 75"/>
                <a:gd name="T33" fmla="*/ 152 h 152"/>
                <a:gd name="T34" fmla="*/ 13 w 75"/>
                <a:gd name="T35" fmla="*/ 152 h 152"/>
                <a:gd name="T36" fmla="*/ 38 w 75"/>
                <a:gd name="T37" fmla="*/ 152 h 152"/>
                <a:gd name="T38" fmla="*/ 21 w 75"/>
                <a:gd name="T39" fmla="*/ 101 h 152"/>
                <a:gd name="T40" fmla="*/ 21 w 75"/>
                <a:gd name="T41" fmla="*/ 9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52">
                  <a:moveTo>
                    <a:pt x="21" y="93"/>
                  </a:moveTo>
                  <a:cubicBezTo>
                    <a:pt x="21" y="92"/>
                    <a:pt x="21" y="91"/>
                    <a:pt x="21" y="90"/>
                  </a:cubicBezTo>
                  <a:cubicBezTo>
                    <a:pt x="22" y="88"/>
                    <a:pt x="22" y="87"/>
                    <a:pt x="22" y="85"/>
                  </a:cubicBezTo>
                  <a:cubicBezTo>
                    <a:pt x="22" y="84"/>
                    <a:pt x="23" y="83"/>
                    <a:pt x="23" y="82"/>
                  </a:cubicBezTo>
                  <a:cubicBezTo>
                    <a:pt x="23" y="80"/>
                    <a:pt x="24" y="79"/>
                    <a:pt x="24" y="77"/>
                  </a:cubicBezTo>
                  <a:cubicBezTo>
                    <a:pt x="24" y="76"/>
                    <a:pt x="25" y="75"/>
                    <a:pt x="25" y="74"/>
                  </a:cubicBezTo>
                  <a:cubicBezTo>
                    <a:pt x="26" y="72"/>
                    <a:pt x="26" y="71"/>
                    <a:pt x="27" y="70"/>
                  </a:cubicBezTo>
                  <a:cubicBezTo>
                    <a:pt x="27" y="69"/>
                    <a:pt x="28" y="67"/>
                    <a:pt x="28" y="66"/>
                  </a:cubicBezTo>
                  <a:cubicBezTo>
                    <a:pt x="29" y="65"/>
                    <a:pt x="29" y="64"/>
                    <a:pt x="30" y="63"/>
                  </a:cubicBezTo>
                  <a:cubicBezTo>
                    <a:pt x="30" y="62"/>
                    <a:pt x="31" y="60"/>
                    <a:pt x="32" y="59"/>
                  </a:cubicBezTo>
                  <a:cubicBezTo>
                    <a:pt x="32" y="58"/>
                    <a:pt x="33" y="58"/>
                    <a:pt x="33" y="57"/>
                  </a:cubicBezTo>
                  <a:cubicBezTo>
                    <a:pt x="34" y="55"/>
                    <a:pt x="35" y="54"/>
                    <a:pt x="36" y="53"/>
                  </a:cubicBezTo>
                  <a:cubicBezTo>
                    <a:pt x="36" y="52"/>
                    <a:pt x="37" y="51"/>
                    <a:pt x="37" y="51"/>
                  </a:cubicBezTo>
                  <a:cubicBezTo>
                    <a:pt x="47" y="38"/>
                    <a:pt x="60" y="28"/>
                    <a:pt x="75" y="2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3"/>
                    <a:pt x="0" y="53"/>
                    <a:pt x="0" y="101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27" y="138"/>
                    <a:pt x="21" y="120"/>
                    <a:pt x="21" y="101"/>
                  </a:cubicBezTo>
                  <a:cubicBezTo>
                    <a:pt x="21" y="98"/>
                    <a:pt x="21" y="96"/>
                    <a:pt x="21" y="93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6" name="Freeform 35"/>
            <p:cNvSpPr/>
            <p:nvPr/>
          </p:nvSpPr>
          <p:spPr bwMode="auto">
            <a:xfrm>
              <a:off x="5956300" y="5640387"/>
              <a:ext cx="52388" cy="30162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1 h 8"/>
                <a:gd name="T4" fmla="*/ 14 w 14"/>
                <a:gd name="T5" fmla="*/ 8 h 8"/>
                <a:gd name="T6" fmla="*/ 14 w 1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7" name="Freeform 36"/>
            <p:cNvSpPr/>
            <p:nvPr/>
          </p:nvSpPr>
          <p:spPr bwMode="auto">
            <a:xfrm>
              <a:off x="5697538" y="5967412"/>
              <a:ext cx="3175" cy="11112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  <a:gd name="T4" fmla="*/ 1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8" name="Freeform 37"/>
            <p:cNvSpPr/>
            <p:nvPr/>
          </p:nvSpPr>
          <p:spPr bwMode="auto">
            <a:xfrm>
              <a:off x="5694363" y="5997574"/>
              <a:ext cx="0" cy="11112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49" name="Freeform 38"/>
            <p:cNvSpPr/>
            <p:nvPr/>
          </p:nvSpPr>
          <p:spPr bwMode="auto">
            <a:xfrm>
              <a:off x="5738813" y="5859462"/>
              <a:ext cx="11113" cy="14287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4 h 4"/>
                <a:gd name="T4" fmla="*/ 3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1" y="2"/>
                    <a:pt x="0" y="4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0" name="Freeform 39"/>
            <p:cNvSpPr/>
            <p:nvPr/>
          </p:nvSpPr>
          <p:spPr bwMode="auto">
            <a:xfrm>
              <a:off x="5727700" y="5881687"/>
              <a:ext cx="7938" cy="14287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4 h 4"/>
                <a:gd name="T4" fmla="*/ 2 w 2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1" name="Freeform 40"/>
            <p:cNvSpPr/>
            <p:nvPr/>
          </p:nvSpPr>
          <p:spPr bwMode="auto">
            <a:xfrm>
              <a:off x="5716588" y="5907087"/>
              <a:ext cx="3175" cy="15875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2" name="Freeform 41"/>
            <p:cNvSpPr/>
            <p:nvPr/>
          </p:nvSpPr>
          <p:spPr bwMode="auto">
            <a:xfrm>
              <a:off x="5705475" y="5937249"/>
              <a:ext cx="3175" cy="11112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  <a:gd name="T4" fmla="*/ 1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3" name="Freeform 42"/>
            <p:cNvSpPr/>
            <p:nvPr/>
          </p:nvSpPr>
          <p:spPr bwMode="auto">
            <a:xfrm>
              <a:off x="5754688" y="5735637"/>
              <a:ext cx="254000" cy="258762"/>
            </a:xfrm>
            <a:custGeom>
              <a:avLst/>
              <a:gdLst>
                <a:gd name="T0" fmla="*/ 38 w 68"/>
                <a:gd name="T1" fmla="*/ 14 h 69"/>
                <a:gd name="T2" fmla="*/ 38 w 68"/>
                <a:gd name="T3" fmla="*/ 2 h 69"/>
                <a:gd name="T4" fmla="*/ 0 w 68"/>
                <a:gd name="T5" fmla="*/ 31 h 69"/>
                <a:gd name="T6" fmla="*/ 4 w 68"/>
                <a:gd name="T7" fmla="*/ 26 h 69"/>
                <a:gd name="T8" fmla="*/ 4 w 68"/>
                <a:gd name="T9" fmla="*/ 69 h 69"/>
                <a:gd name="T10" fmla="*/ 68 w 68"/>
                <a:gd name="T11" fmla="*/ 69 h 69"/>
                <a:gd name="T12" fmla="*/ 68 w 68"/>
                <a:gd name="T13" fmla="*/ 0 h 69"/>
                <a:gd name="T14" fmla="*/ 38 w 68"/>
                <a:gd name="T15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9">
                  <a:moveTo>
                    <a:pt x="38" y="14"/>
                  </a:moveTo>
                  <a:cubicBezTo>
                    <a:pt x="38" y="2"/>
                    <a:pt x="38" y="2"/>
                    <a:pt x="38" y="2"/>
                  </a:cubicBezTo>
                  <a:cubicBezTo>
                    <a:pt x="23" y="8"/>
                    <a:pt x="10" y="18"/>
                    <a:pt x="0" y="31"/>
                  </a:cubicBezTo>
                  <a:cubicBezTo>
                    <a:pt x="1" y="29"/>
                    <a:pt x="2" y="28"/>
                    <a:pt x="4" y="2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4" name="Freeform 43"/>
            <p:cNvSpPr/>
            <p:nvPr/>
          </p:nvSpPr>
          <p:spPr bwMode="auto">
            <a:xfrm>
              <a:off x="5895975" y="5618162"/>
              <a:ext cx="60325" cy="41275"/>
            </a:xfrm>
            <a:custGeom>
              <a:avLst/>
              <a:gdLst>
                <a:gd name="T0" fmla="*/ 0 w 16"/>
                <a:gd name="T1" fmla="*/ 0 h 11"/>
                <a:gd name="T2" fmla="*/ 0 w 16"/>
                <a:gd name="T3" fmla="*/ 11 h 11"/>
                <a:gd name="T4" fmla="*/ 16 w 16"/>
                <a:gd name="T5" fmla="*/ 7 h 11"/>
                <a:gd name="T6" fmla="*/ 0 w 16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" y="9"/>
                    <a:pt x="11" y="8"/>
                    <a:pt x="16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9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5" name="Freeform 44"/>
            <p:cNvSpPr/>
            <p:nvPr/>
          </p:nvSpPr>
          <p:spPr bwMode="auto">
            <a:xfrm>
              <a:off x="5895975" y="5645149"/>
              <a:ext cx="112713" cy="96837"/>
            </a:xfrm>
            <a:custGeom>
              <a:avLst/>
              <a:gdLst>
                <a:gd name="T0" fmla="*/ 30 w 30"/>
                <a:gd name="T1" fmla="*/ 20 h 26"/>
                <a:gd name="T2" fmla="*/ 30 w 30"/>
                <a:gd name="T3" fmla="*/ 7 h 26"/>
                <a:gd name="T4" fmla="*/ 16 w 30"/>
                <a:gd name="T5" fmla="*/ 0 h 26"/>
                <a:gd name="T6" fmla="*/ 0 w 30"/>
                <a:gd name="T7" fmla="*/ 4 h 26"/>
                <a:gd name="T8" fmla="*/ 0 w 30"/>
                <a:gd name="T9" fmla="*/ 26 h 26"/>
                <a:gd name="T10" fmla="*/ 30 w 30"/>
                <a:gd name="T1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6">
                  <a:moveTo>
                    <a:pt x="30" y="20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1"/>
                    <a:pt x="5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9" y="22"/>
                    <a:pt x="20" y="20"/>
                    <a:pt x="30" y="20"/>
                  </a:cubicBezTo>
                  <a:close/>
                </a:path>
              </a:pathLst>
            </a:custGeom>
            <a:solidFill>
              <a:srgbClr val="69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6" name="Freeform 45"/>
            <p:cNvSpPr/>
            <p:nvPr/>
          </p:nvSpPr>
          <p:spPr bwMode="auto">
            <a:xfrm>
              <a:off x="5895975" y="5719762"/>
              <a:ext cx="112713" cy="68262"/>
            </a:xfrm>
            <a:custGeom>
              <a:avLst/>
              <a:gdLst>
                <a:gd name="T0" fmla="*/ 30 w 30"/>
                <a:gd name="T1" fmla="*/ 4 h 18"/>
                <a:gd name="T2" fmla="*/ 30 w 30"/>
                <a:gd name="T3" fmla="*/ 0 h 18"/>
                <a:gd name="T4" fmla="*/ 0 w 30"/>
                <a:gd name="T5" fmla="*/ 6 h 18"/>
                <a:gd name="T6" fmla="*/ 0 w 30"/>
                <a:gd name="T7" fmla="*/ 18 h 18"/>
                <a:gd name="T8" fmla="*/ 30 w 30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30" y="4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0" y="0"/>
                    <a:pt x="9" y="2"/>
                    <a:pt x="0" y="6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30" y="4"/>
                  </a:lnTo>
                  <a:close/>
                </a:path>
              </a:pathLst>
            </a:custGeom>
            <a:solidFill>
              <a:srgbClr val="69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7" name="Freeform 46"/>
            <p:cNvSpPr/>
            <p:nvPr/>
          </p:nvSpPr>
          <p:spPr bwMode="auto">
            <a:xfrm>
              <a:off x="6305550" y="5922962"/>
              <a:ext cx="7938" cy="14287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2 w 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2" y="4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8" name="Freeform 47"/>
            <p:cNvSpPr/>
            <p:nvPr/>
          </p:nvSpPr>
          <p:spPr bwMode="auto">
            <a:xfrm>
              <a:off x="6316663" y="5948362"/>
              <a:ext cx="4763" cy="19050"/>
            </a:xfrm>
            <a:custGeom>
              <a:avLst/>
              <a:gdLst>
                <a:gd name="T0" fmla="*/ 1 w 1"/>
                <a:gd name="T1" fmla="*/ 5 h 5"/>
                <a:gd name="T2" fmla="*/ 0 w 1"/>
                <a:gd name="T3" fmla="*/ 0 h 5"/>
                <a:gd name="T4" fmla="*/ 1 w 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3"/>
                    <a:pt x="0" y="2"/>
                    <a:pt x="0" y="0"/>
                  </a:cubicBezTo>
                  <a:cubicBezTo>
                    <a:pt x="0" y="2"/>
                    <a:pt x="1" y="3"/>
                    <a:pt x="1" y="5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59" name="Freeform 48"/>
            <p:cNvSpPr/>
            <p:nvPr/>
          </p:nvSpPr>
          <p:spPr bwMode="auto">
            <a:xfrm>
              <a:off x="6327775" y="6008687"/>
              <a:ext cx="0" cy="30162"/>
            </a:xfrm>
            <a:custGeom>
              <a:avLst/>
              <a:gdLst>
                <a:gd name="T0" fmla="*/ 8 h 8"/>
                <a:gd name="T1" fmla="*/ 0 h 8"/>
                <a:gd name="T2" fmla="*/ 8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">
                  <a:moveTo>
                    <a:pt x="0" y="8"/>
                  </a:moveTo>
                  <a:cubicBezTo>
                    <a:pt x="0" y="5"/>
                    <a:pt x="0" y="3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0" name="Freeform 49"/>
            <p:cNvSpPr/>
            <p:nvPr/>
          </p:nvSpPr>
          <p:spPr bwMode="auto">
            <a:xfrm>
              <a:off x="6324600" y="5978524"/>
              <a:ext cx="3175" cy="19050"/>
            </a:xfrm>
            <a:custGeom>
              <a:avLst/>
              <a:gdLst>
                <a:gd name="T0" fmla="*/ 1 w 1"/>
                <a:gd name="T1" fmla="*/ 5 h 5"/>
                <a:gd name="T2" fmla="*/ 0 w 1"/>
                <a:gd name="T3" fmla="*/ 0 h 5"/>
                <a:gd name="T4" fmla="*/ 1 w 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0" y="3"/>
                    <a:pt x="0" y="2"/>
                    <a:pt x="0" y="0"/>
                  </a:cubicBezTo>
                  <a:cubicBezTo>
                    <a:pt x="0" y="2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1" name="Freeform 50"/>
            <p:cNvSpPr/>
            <p:nvPr/>
          </p:nvSpPr>
          <p:spPr bwMode="auto">
            <a:xfrm>
              <a:off x="6283325" y="5873749"/>
              <a:ext cx="3175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2" name="Freeform 51"/>
            <p:cNvSpPr/>
            <p:nvPr/>
          </p:nvSpPr>
          <p:spPr bwMode="auto">
            <a:xfrm>
              <a:off x="6269038" y="5851524"/>
              <a:ext cx="3175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3" name="Freeform 52"/>
            <p:cNvSpPr/>
            <p:nvPr/>
          </p:nvSpPr>
          <p:spPr bwMode="auto">
            <a:xfrm>
              <a:off x="6294438" y="5895974"/>
              <a:ext cx="7938" cy="11112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4" name="Freeform 53"/>
            <p:cNvSpPr/>
            <p:nvPr/>
          </p:nvSpPr>
          <p:spPr bwMode="auto">
            <a:xfrm>
              <a:off x="6245225" y="6442074"/>
              <a:ext cx="173038" cy="368300"/>
            </a:xfrm>
            <a:custGeom>
              <a:avLst/>
              <a:gdLst>
                <a:gd name="T0" fmla="*/ 0 w 46"/>
                <a:gd name="T1" fmla="*/ 0 h 98"/>
                <a:gd name="T2" fmla="*/ 0 w 46"/>
                <a:gd name="T3" fmla="*/ 38 h 98"/>
                <a:gd name="T4" fmla="*/ 0 w 46"/>
                <a:gd name="T5" fmla="*/ 98 h 98"/>
                <a:gd name="T6" fmla="*/ 46 w 46"/>
                <a:gd name="T7" fmla="*/ 98 h 98"/>
                <a:gd name="T8" fmla="*/ 0 w 4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9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58"/>
                    <a:pt x="28" y="22"/>
                    <a:pt x="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5" name="Freeform 54"/>
            <p:cNvSpPr/>
            <p:nvPr/>
          </p:nvSpPr>
          <p:spPr bwMode="auto">
            <a:xfrm>
              <a:off x="6008688" y="6359524"/>
              <a:ext cx="203200" cy="225425"/>
            </a:xfrm>
            <a:custGeom>
              <a:avLst/>
              <a:gdLst>
                <a:gd name="T0" fmla="*/ 54 w 54"/>
                <a:gd name="T1" fmla="*/ 60 h 60"/>
                <a:gd name="T2" fmla="*/ 54 w 54"/>
                <a:gd name="T3" fmla="*/ 16 h 60"/>
                <a:gd name="T4" fmla="*/ 0 w 54"/>
                <a:gd name="T5" fmla="*/ 0 h 60"/>
                <a:gd name="T6" fmla="*/ 0 w 54"/>
                <a:gd name="T7" fmla="*/ 60 h 60"/>
                <a:gd name="T8" fmla="*/ 54 w 54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0">
                  <a:moveTo>
                    <a:pt x="54" y="60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39" y="6"/>
                    <a:pt x="2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54" y="6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6" name="Freeform 55"/>
            <p:cNvSpPr/>
            <p:nvPr/>
          </p:nvSpPr>
          <p:spPr bwMode="auto">
            <a:xfrm>
              <a:off x="6008688" y="6418262"/>
              <a:ext cx="236538" cy="392112"/>
            </a:xfrm>
            <a:custGeom>
              <a:avLst/>
              <a:gdLst>
                <a:gd name="T0" fmla="*/ 63 w 63"/>
                <a:gd name="T1" fmla="*/ 6 h 104"/>
                <a:gd name="T2" fmla="*/ 54 w 63"/>
                <a:gd name="T3" fmla="*/ 0 h 104"/>
                <a:gd name="T4" fmla="*/ 54 w 63"/>
                <a:gd name="T5" fmla="*/ 44 h 104"/>
                <a:gd name="T6" fmla="*/ 0 w 63"/>
                <a:gd name="T7" fmla="*/ 44 h 104"/>
                <a:gd name="T8" fmla="*/ 0 w 63"/>
                <a:gd name="T9" fmla="*/ 104 h 104"/>
                <a:gd name="T10" fmla="*/ 63 w 63"/>
                <a:gd name="T11" fmla="*/ 104 h 104"/>
                <a:gd name="T12" fmla="*/ 63 w 63"/>
                <a:gd name="T13" fmla="*/ 44 h 104"/>
                <a:gd name="T14" fmla="*/ 63 w 63"/>
                <a:gd name="T15" fmla="*/ 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4">
                  <a:moveTo>
                    <a:pt x="63" y="6"/>
                  </a:moveTo>
                  <a:cubicBezTo>
                    <a:pt x="60" y="4"/>
                    <a:pt x="57" y="2"/>
                    <a:pt x="54" y="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6"/>
                  </a:lnTo>
                  <a:close/>
                </a:path>
              </a:pathLst>
            </a:custGeom>
            <a:solidFill>
              <a:srgbClr val="0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68" name="Freeform 56"/>
            <p:cNvSpPr/>
            <p:nvPr/>
          </p:nvSpPr>
          <p:spPr bwMode="auto">
            <a:xfrm>
              <a:off x="6008688" y="5832474"/>
              <a:ext cx="319088" cy="527050"/>
            </a:xfrm>
            <a:custGeom>
              <a:avLst/>
              <a:gdLst>
                <a:gd name="T0" fmla="*/ 68 w 85"/>
                <a:gd name="T1" fmla="*/ 106 h 140"/>
                <a:gd name="T2" fmla="*/ 85 w 85"/>
                <a:gd name="T3" fmla="*/ 55 h 140"/>
                <a:gd name="T4" fmla="*/ 85 w 85"/>
                <a:gd name="T5" fmla="*/ 47 h 140"/>
                <a:gd name="T6" fmla="*/ 85 w 85"/>
                <a:gd name="T7" fmla="*/ 44 h 140"/>
                <a:gd name="T8" fmla="*/ 84 w 85"/>
                <a:gd name="T9" fmla="*/ 39 h 140"/>
                <a:gd name="T10" fmla="*/ 83 w 85"/>
                <a:gd name="T11" fmla="*/ 36 h 140"/>
                <a:gd name="T12" fmla="*/ 82 w 85"/>
                <a:gd name="T13" fmla="*/ 31 h 140"/>
                <a:gd name="T14" fmla="*/ 81 w 85"/>
                <a:gd name="T15" fmla="*/ 28 h 140"/>
                <a:gd name="T16" fmla="*/ 79 w 85"/>
                <a:gd name="T17" fmla="*/ 24 h 140"/>
                <a:gd name="T18" fmla="*/ 78 w 85"/>
                <a:gd name="T19" fmla="*/ 20 h 140"/>
                <a:gd name="T20" fmla="*/ 76 w 85"/>
                <a:gd name="T21" fmla="*/ 17 h 140"/>
                <a:gd name="T22" fmla="*/ 74 w 85"/>
                <a:gd name="T23" fmla="*/ 13 h 140"/>
                <a:gd name="T24" fmla="*/ 73 w 85"/>
                <a:gd name="T25" fmla="*/ 11 h 140"/>
                <a:gd name="T26" fmla="*/ 70 w 85"/>
                <a:gd name="T27" fmla="*/ 7 h 140"/>
                <a:gd name="T28" fmla="*/ 69 w 85"/>
                <a:gd name="T29" fmla="*/ 5 h 140"/>
                <a:gd name="T30" fmla="*/ 65 w 85"/>
                <a:gd name="T31" fmla="*/ 0 h 140"/>
                <a:gd name="T32" fmla="*/ 65 w 85"/>
                <a:gd name="T33" fmla="*/ 43 h 140"/>
                <a:gd name="T34" fmla="*/ 0 w 85"/>
                <a:gd name="T35" fmla="*/ 43 h 140"/>
                <a:gd name="T36" fmla="*/ 0 w 85"/>
                <a:gd name="T37" fmla="*/ 140 h 140"/>
                <a:gd name="T38" fmla="*/ 68 w 85"/>
                <a:gd name="T39" fmla="*/ 10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140">
                  <a:moveTo>
                    <a:pt x="68" y="106"/>
                  </a:moveTo>
                  <a:cubicBezTo>
                    <a:pt x="79" y="92"/>
                    <a:pt x="85" y="74"/>
                    <a:pt x="85" y="55"/>
                  </a:cubicBezTo>
                  <a:cubicBezTo>
                    <a:pt x="85" y="52"/>
                    <a:pt x="85" y="50"/>
                    <a:pt x="85" y="47"/>
                  </a:cubicBezTo>
                  <a:cubicBezTo>
                    <a:pt x="85" y="46"/>
                    <a:pt x="85" y="45"/>
                    <a:pt x="85" y="44"/>
                  </a:cubicBezTo>
                  <a:cubicBezTo>
                    <a:pt x="84" y="42"/>
                    <a:pt x="84" y="41"/>
                    <a:pt x="84" y="39"/>
                  </a:cubicBezTo>
                  <a:cubicBezTo>
                    <a:pt x="84" y="38"/>
                    <a:pt x="83" y="37"/>
                    <a:pt x="83" y="36"/>
                  </a:cubicBezTo>
                  <a:cubicBezTo>
                    <a:pt x="83" y="34"/>
                    <a:pt x="82" y="33"/>
                    <a:pt x="82" y="31"/>
                  </a:cubicBezTo>
                  <a:cubicBezTo>
                    <a:pt x="82" y="30"/>
                    <a:pt x="81" y="29"/>
                    <a:pt x="81" y="28"/>
                  </a:cubicBezTo>
                  <a:cubicBezTo>
                    <a:pt x="80" y="26"/>
                    <a:pt x="80" y="25"/>
                    <a:pt x="79" y="24"/>
                  </a:cubicBezTo>
                  <a:cubicBezTo>
                    <a:pt x="79" y="23"/>
                    <a:pt x="78" y="21"/>
                    <a:pt x="78" y="20"/>
                  </a:cubicBezTo>
                  <a:cubicBezTo>
                    <a:pt x="77" y="19"/>
                    <a:pt x="77" y="18"/>
                    <a:pt x="76" y="17"/>
                  </a:cubicBezTo>
                  <a:cubicBezTo>
                    <a:pt x="76" y="16"/>
                    <a:pt x="75" y="14"/>
                    <a:pt x="74" y="13"/>
                  </a:cubicBezTo>
                  <a:cubicBezTo>
                    <a:pt x="74" y="12"/>
                    <a:pt x="73" y="12"/>
                    <a:pt x="73" y="11"/>
                  </a:cubicBezTo>
                  <a:cubicBezTo>
                    <a:pt x="72" y="9"/>
                    <a:pt x="71" y="8"/>
                    <a:pt x="70" y="7"/>
                  </a:cubicBezTo>
                  <a:cubicBezTo>
                    <a:pt x="70" y="6"/>
                    <a:pt x="69" y="5"/>
                    <a:pt x="69" y="5"/>
                  </a:cubicBezTo>
                  <a:cubicBezTo>
                    <a:pt x="68" y="3"/>
                    <a:pt x="67" y="2"/>
                    <a:pt x="65" y="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28" y="140"/>
                    <a:pt x="53" y="127"/>
                    <a:pt x="68" y="106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0" name="Freeform 57"/>
            <p:cNvSpPr/>
            <p:nvPr/>
          </p:nvSpPr>
          <p:spPr bwMode="auto">
            <a:xfrm>
              <a:off x="6008688" y="5640387"/>
              <a:ext cx="57150" cy="30162"/>
            </a:xfrm>
            <a:custGeom>
              <a:avLst/>
              <a:gdLst>
                <a:gd name="T0" fmla="*/ 15 w 15"/>
                <a:gd name="T1" fmla="*/ 1 h 8"/>
                <a:gd name="T2" fmla="*/ 0 w 15"/>
                <a:gd name="T3" fmla="*/ 0 h 8"/>
                <a:gd name="T4" fmla="*/ 0 w 15"/>
                <a:gd name="T5" fmla="*/ 8 h 8"/>
                <a:gd name="T6" fmla="*/ 15 w 15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8">
                  <a:moveTo>
                    <a:pt x="15" y="1"/>
                  </a:moveTo>
                  <a:cubicBezTo>
                    <a:pt x="10" y="1"/>
                    <a:pt x="5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EF3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1" name="Freeform 58"/>
            <p:cNvSpPr/>
            <p:nvPr/>
          </p:nvSpPr>
          <p:spPr bwMode="auto">
            <a:xfrm>
              <a:off x="6126163" y="5659437"/>
              <a:ext cx="280988" cy="571500"/>
            </a:xfrm>
            <a:custGeom>
              <a:avLst/>
              <a:gdLst>
                <a:gd name="T0" fmla="*/ 38 w 75"/>
                <a:gd name="T1" fmla="*/ 51 h 152"/>
                <a:gd name="T2" fmla="*/ 39 w 75"/>
                <a:gd name="T3" fmla="*/ 53 h 152"/>
                <a:gd name="T4" fmla="*/ 42 w 75"/>
                <a:gd name="T5" fmla="*/ 57 h 152"/>
                <a:gd name="T6" fmla="*/ 43 w 75"/>
                <a:gd name="T7" fmla="*/ 59 h 152"/>
                <a:gd name="T8" fmla="*/ 45 w 75"/>
                <a:gd name="T9" fmla="*/ 63 h 152"/>
                <a:gd name="T10" fmla="*/ 47 w 75"/>
                <a:gd name="T11" fmla="*/ 66 h 152"/>
                <a:gd name="T12" fmla="*/ 48 w 75"/>
                <a:gd name="T13" fmla="*/ 70 h 152"/>
                <a:gd name="T14" fmla="*/ 50 w 75"/>
                <a:gd name="T15" fmla="*/ 74 h 152"/>
                <a:gd name="T16" fmla="*/ 51 w 75"/>
                <a:gd name="T17" fmla="*/ 77 h 152"/>
                <a:gd name="T18" fmla="*/ 52 w 75"/>
                <a:gd name="T19" fmla="*/ 82 h 152"/>
                <a:gd name="T20" fmla="*/ 53 w 75"/>
                <a:gd name="T21" fmla="*/ 85 h 152"/>
                <a:gd name="T22" fmla="*/ 54 w 75"/>
                <a:gd name="T23" fmla="*/ 90 h 152"/>
                <a:gd name="T24" fmla="*/ 54 w 75"/>
                <a:gd name="T25" fmla="*/ 93 h 152"/>
                <a:gd name="T26" fmla="*/ 54 w 75"/>
                <a:gd name="T27" fmla="*/ 101 h 152"/>
                <a:gd name="T28" fmla="*/ 37 w 75"/>
                <a:gd name="T29" fmla="*/ 152 h 152"/>
                <a:gd name="T30" fmla="*/ 62 w 75"/>
                <a:gd name="T31" fmla="*/ 152 h 152"/>
                <a:gd name="T32" fmla="*/ 75 w 75"/>
                <a:gd name="T33" fmla="*/ 152 h 152"/>
                <a:gd name="T34" fmla="*/ 75 w 75"/>
                <a:gd name="T35" fmla="*/ 101 h 152"/>
                <a:gd name="T36" fmla="*/ 0 w 75"/>
                <a:gd name="T37" fmla="*/ 0 h 152"/>
                <a:gd name="T38" fmla="*/ 0 w 75"/>
                <a:gd name="T39" fmla="*/ 22 h 152"/>
                <a:gd name="T40" fmla="*/ 38 w 75"/>
                <a:gd name="T41" fmla="*/ 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52">
                  <a:moveTo>
                    <a:pt x="38" y="51"/>
                  </a:moveTo>
                  <a:cubicBezTo>
                    <a:pt x="38" y="51"/>
                    <a:pt x="39" y="52"/>
                    <a:pt x="39" y="53"/>
                  </a:cubicBezTo>
                  <a:cubicBezTo>
                    <a:pt x="40" y="54"/>
                    <a:pt x="41" y="55"/>
                    <a:pt x="42" y="57"/>
                  </a:cubicBezTo>
                  <a:cubicBezTo>
                    <a:pt x="42" y="58"/>
                    <a:pt x="43" y="58"/>
                    <a:pt x="43" y="59"/>
                  </a:cubicBezTo>
                  <a:cubicBezTo>
                    <a:pt x="44" y="60"/>
                    <a:pt x="45" y="62"/>
                    <a:pt x="45" y="63"/>
                  </a:cubicBezTo>
                  <a:cubicBezTo>
                    <a:pt x="46" y="64"/>
                    <a:pt x="46" y="65"/>
                    <a:pt x="47" y="66"/>
                  </a:cubicBezTo>
                  <a:cubicBezTo>
                    <a:pt x="47" y="67"/>
                    <a:pt x="48" y="69"/>
                    <a:pt x="48" y="70"/>
                  </a:cubicBezTo>
                  <a:cubicBezTo>
                    <a:pt x="49" y="71"/>
                    <a:pt x="49" y="72"/>
                    <a:pt x="50" y="74"/>
                  </a:cubicBezTo>
                  <a:cubicBezTo>
                    <a:pt x="50" y="75"/>
                    <a:pt x="51" y="76"/>
                    <a:pt x="51" y="77"/>
                  </a:cubicBezTo>
                  <a:cubicBezTo>
                    <a:pt x="51" y="79"/>
                    <a:pt x="52" y="80"/>
                    <a:pt x="52" y="82"/>
                  </a:cubicBezTo>
                  <a:cubicBezTo>
                    <a:pt x="52" y="83"/>
                    <a:pt x="53" y="84"/>
                    <a:pt x="53" y="85"/>
                  </a:cubicBezTo>
                  <a:cubicBezTo>
                    <a:pt x="53" y="87"/>
                    <a:pt x="53" y="88"/>
                    <a:pt x="54" y="90"/>
                  </a:cubicBezTo>
                  <a:cubicBezTo>
                    <a:pt x="54" y="91"/>
                    <a:pt x="54" y="92"/>
                    <a:pt x="54" y="93"/>
                  </a:cubicBezTo>
                  <a:cubicBezTo>
                    <a:pt x="54" y="96"/>
                    <a:pt x="54" y="98"/>
                    <a:pt x="54" y="101"/>
                  </a:cubicBezTo>
                  <a:cubicBezTo>
                    <a:pt x="54" y="120"/>
                    <a:pt x="48" y="138"/>
                    <a:pt x="37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53"/>
                    <a:pt x="44" y="13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5" y="28"/>
                    <a:pt x="28" y="38"/>
                    <a:pt x="38" y="51"/>
                  </a:cubicBezTo>
                  <a:close/>
                </a:path>
              </a:pathLst>
            </a:custGeom>
            <a:solidFill>
              <a:srgbClr val="EF3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2" name="Freeform 59"/>
            <p:cNvSpPr/>
            <p:nvPr/>
          </p:nvSpPr>
          <p:spPr bwMode="auto">
            <a:xfrm>
              <a:off x="6321425" y="5967412"/>
              <a:ext cx="3175" cy="11112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3" name="Freeform 60"/>
            <p:cNvSpPr/>
            <p:nvPr/>
          </p:nvSpPr>
          <p:spPr bwMode="auto">
            <a:xfrm>
              <a:off x="6327775" y="5997574"/>
              <a:ext cx="0" cy="11112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4" name="Freeform 61"/>
            <p:cNvSpPr/>
            <p:nvPr/>
          </p:nvSpPr>
          <p:spPr bwMode="auto">
            <a:xfrm>
              <a:off x="6286500" y="5881687"/>
              <a:ext cx="7938" cy="14287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2 w 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2" y="3"/>
                    <a:pt x="1" y="1"/>
                    <a:pt x="0" y="0"/>
                  </a:cubicBezTo>
                  <a:cubicBezTo>
                    <a:pt x="1" y="1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5" name="Freeform 62"/>
            <p:cNvSpPr/>
            <p:nvPr/>
          </p:nvSpPr>
          <p:spPr bwMode="auto">
            <a:xfrm>
              <a:off x="6272213" y="5859462"/>
              <a:ext cx="11113" cy="14287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0 h 4"/>
                <a:gd name="T4" fmla="*/ 3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2" y="2"/>
                    <a:pt x="3" y="4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6" name="Freeform 63"/>
            <p:cNvSpPr/>
            <p:nvPr/>
          </p:nvSpPr>
          <p:spPr bwMode="auto">
            <a:xfrm>
              <a:off x="6313488" y="5937249"/>
              <a:ext cx="3175" cy="11112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7" name="Freeform 64"/>
            <p:cNvSpPr/>
            <p:nvPr/>
          </p:nvSpPr>
          <p:spPr bwMode="auto">
            <a:xfrm>
              <a:off x="6008688" y="5735637"/>
              <a:ext cx="260350" cy="258762"/>
            </a:xfrm>
            <a:custGeom>
              <a:avLst/>
              <a:gdLst>
                <a:gd name="T0" fmla="*/ 31 w 69"/>
                <a:gd name="T1" fmla="*/ 2 h 69"/>
                <a:gd name="T2" fmla="*/ 31 w 69"/>
                <a:gd name="T3" fmla="*/ 14 h 69"/>
                <a:gd name="T4" fmla="*/ 0 w 69"/>
                <a:gd name="T5" fmla="*/ 0 h 69"/>
                <a:gd name="T6" fmla="*/ 0 w 69"/>
                <a:gd name="T7" fmla="*/ 69 h 69"/>
                <a:gd name="T8" fmla="*/ 65 w 69"/>
                <a:gd name="T9" fmla="*/ 69 h 69"/>
                <a:gd name="T10" fmla="*/ 65 w 69"/>
                <a:gd name="T11" fmla="*/ 26 h 69"/>
                <a:gd name="T12" fmla="*/ 69 w 69"/>
                <a:gd name="T13" fmla="*/ 31 h 69"/>
                <a:gd name="T14" fmla="*/ 31 w 69"/>
                <a:gd name="T15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69">
                  <a:moveTo>
                    <a:pt x="31" y="2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7" y="28"/>
                    <a:pt x="68" y="29"/>
                    <a:pt x="69" y="31"/>
                  </a:cubicBezTo>
                  <a:cubicBezTo>
                    <a:pt x="59" y="18"/>
                    <a:pt x="46" y="8"/>
                    <a:pt x="31" y="2"/>
                  </a:cubicBezTo>
                  <a:close/>
                </a:path>
              </a:pathLst>
            </a:custGeom>
            <a:solidFill>
              <a:srgbClr val="EF3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8" name="Freeform 65"/>
            <p:cNvSpPr/>
            <p:nvPr/>
          </p:nvSpPr>
          <p:spPr bwMode="auto">
            <a:xfrm>
              <a:off x="6302375" y="5907087"/>
              <a:ext cx="3175" cy="15875"/>
            </a:xfrm>
            <a:custGeom>
              <a:avLst/>
              <a:gdLst>
                <a:gd name="T0" fmla="*/ 1 w 1"/>
                <a:gd name="T1" fmla="*/ 4 h 4"/>
                <a:gd name="T2" fmla="*/ 0 w 1"/>
                <a:gd name="T3" fmla="*/ 0 h 4"/>
                <a:gd name="T4" fmla="*/ 1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1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79" name="Freeform 66"/>
            <p:cNvSpPr/>
            <p:nvPr/>
          </p:nvSpPr>
          <p:spPr bwMode="auto">
            <a:xfrm>
              <a:off x="6008688" y="5618162"/>
              <a:ext cx="117475" cy="169862"/>
            </a:xfrm>
            <a:custGeom>
              <a:avLst/>
              <a:gdLst>
                <a:gd name="T0" fmla="*/ 36 w 74"/>
                <a:gd name="T1" fmla="*/ 17 h 107"/>
                <a:gd name="T2" fmla="*/ 0 w 74"/>
                <a:gd name="T3" fmla="*/ 33 h 107"/>
                <a:gd name="T4" fmla="*/ 0 w 74"/>
                <a:gd name="T5" fmla="*/ 64 h 107"/>
                <a:gd name="T6" fmla="*/ 0 w 74"/>
                <a:gd name="T7" fmla="*/ 74 h 107"/>
                <a:gd name="T8" fmla="*/ 74 w 74"/>
                <a:gd name="T9" fmla="*/ 107 h 107"/>
                <a:gd name="T10" fmla="*/ 74 w 74"/>
                <a:gd name="T11" fmla="*/ 78 h 107"/>
                <a:gd name="T12" fmla="*/ 74 w 74"/>
                <a:gd name="T13" fmla="*/ 26 h 107"/>
                <a:gd name="T14" fmla="*/ 74 w 74"/>
                <a:gd name="T15" fmla="*/ 0 h 107"/>
                <a:gd name="T16" fmla="*/ 36 w 74"/>
                <a:gd name="T17" fmla="*/ 1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07">
                  <a:moveTo>
                    <a:pt x="36" y="17"/>
                  </a:moveTo>
                  <a:lnTo>
                    <a:pt x="0" y="33"/>
                  </a:lnTo>
                  <a:lnTo>
                    <a:pt x="0" y="64"/>
                  </a:lnTo>
                  <a:lnTo>
                    <a:pt x="0" y="74"/>
                  </a:lnTo>
                  <a:lnTo>
                    <a:pt x="74" y="107"/>
                  </a:lnTo>
                  <a:lnTo>
                    <a:pt x="74" y="78"/>
                  </a:lnTo>
                  <a:lnTo>
                    <a:pt x="74" y="26"/>
                  </a:lnTo>
                  <a:lnTo>
                    <a:pt x="74" y="0"/>
                  </a:lnTo>
                  <a:lnTo>
                    <a:pt x="36" y="17"/>
                  </a:lnTo>
                  <a:close/>
                </a:path>
              </a:pathLst>
            </a:custGeom>
            <a:solidFill>
              <a:srgbClr val="0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887" name="组合 4886"/>
          <p:cNvGrpSpPr/>
          <p:nvPr/>
        </p:nvGrpSpPr>
        <p:grpSpPr>
          <a:xfrm>
            <a:off x="1159561" y="2602297"/>
            <a:ext cx="1260919" cy="1260919"/>
            <a:chOff x="3103563" y="4273550"/>
            <a:chExt cx="1603375" cy="1603375"/>
          </a:xfrm>
        </p:grpSpPr>
        <p:sp>
          <p:nvSpPr>
            <p:cNvPr id="4780" name="Freeform 67"/>
            <p:cNvSpPr/>
            <p:nvPr/>
          </p:nvSpPr>
          <p:spPr bwMode="auto">
            <a:xfrm>
              <a:off x="3103563" y="4273550"/>
              <a:ext cx="1603375" cy="1603375"/>
            </a:xfrm>
            <a:custGeom>
              <a:avLst/>
              <a:gdLst>
                <a:gd name="T0" fmla="*/ 407 w 427"/>
                <a:gd name="T1" fmla="*/ 250 h 427"/>
                <a:gd name="T2" fmla="*/ 177 w 427"/>
                <a:gd name="T3" fmla="*/ 406 h 427"/>
                <a:gd name="T4" fmla="*/ 21 w 427"/>
                <a:gd name="T5" fmla="*/ 176 h 427"/>
                <a:gd name="T6" fmla="*/ 251 w 427"/>
                <a:gd name="T7" fmla="*/ 20 h 427"/>
                <a:gd name="T8" fmla="*/ 407 w 427"/>
                <a:gd name="T9" fmla="*/ 25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427">
                  <a:moveTo>
                    <a:pt x="407" y="250"/>
                  </a:moveTo>
                  <a:cubicBezTo>
                    <a:pt x="386" y="357"/>
                    <a:pt x="284" y="427"/>
                    <a:pt x="177" y="406"/>
                  </a:cubicBezTo>
                  <a:cubicBezTo>
                    <a:pt x="70" y="386"/>
                    <a:pt x="0" y="283"/>
                    <a:pt x="21" y="176"/>
                  </a:cubicBezTo>
                  <a:cubicBezTo>
                    <a:pt x="41" y="70"/>
                    <a:pt x="144" y="0"/>
                    <a:pt x="251" y="20"/>
                  </a:cubicBezTo>
                  <a:cubicBezTo>
                    <a:pt x="357" y="40"/>
                    <a:pt x="427" y="143"/>
                    <a:pt x="407" y="250"/>
                  </a:cubicBezTo>
                  <a:close/>
                </a:path>
              </a:pathLst>
            </a:custGeom>
            <a:solidFill>
              <a:srgbClr val="004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1" name="Freeform 68"/>
            <p:cNvSpPr/>
            <p:nvPr/>
          </p:nvSpPr>
          <p:spPr bwMode="auto">
            <a:xfrm>
              <a:off x="3565525" y="4510087"/>
              <a:ext cx="825500" cy="292100"/>
            </a:xfrm>
            <a:custGeom>
              <a:avLst/>
              <a:gdLst>
                <a:gd name="T0" fmla="*/ 203 w 220"/>
                <a:gd name="T1" fmla="*/ 0 h 78"/>
                <a:gd name="T2" fmla="*/ 173 w 220"/>
                <a:gd name="T3" fmla="*/ 27 h 78"/>
                <a:gd name="T4" fmla="*/ 133 w 220"/>
                <a:gd name="T5" fmla="*/ 17 h 78"/>
                <a:gd name="T6" fmla="*/ 133 w 220"/>
                <a:gd name="T7" fmla="*/ 17 h 78"/>
                <a:gd name="T8" fmla="*/ 86 w 220"/>
                <a:gd name="T9" fmla="*/ 4 h 78"/>
                <a:gd name="T10" fmla="*/ 0 w 220"/>
                <a:gd name="T11" fmla="*/ 78 h 78"/>
                <a:gd name="T12" fmla="*/ 57 w 220"/>
                <a:gd name="T13" fmla="*/ 24 h 78"/>
                <a:gd name="T14" fmla="*/ 144 w 220"/>
                <a:gd name="T15" fmla="*/ 78 h 78"/>
                <a:gd name="T16" fmla="*/ 163 w 220"/>
                <a:gd name="T17" fmla="*/ 76 h 78"/>
                <a:gd name="T18" fmla="*/ 172 w 220"/>
                <a:gd name="T19" fmla="*/ 74 h 78"/>
                <a:gd name="T20" fmla="*/ 203 w 220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78">
                  <a:moveTo>
                    <a:pt x="203" y="0"/>
                  </a:moveTo>
                  <a:cubicBezTo>
                    <a:pt x="202" y="10"/>
                    <a:pt x="193" y="25"/>
                    <a:pt x="173" y="27"/>
                  </a:cubicBezTo>
                  <a:cubicBezTo>
                    <a:pt x="153" y="30"/>
                    <a:pt x="133" y="17"/>
                    <a:pt x="133" y="17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20" y="9"/>
                    <a:pt x="104" y="4"/>
                    <a:pt x="86" y="4"/>
                  </a:cubicBezTo>
                  <a:cubicBezTo>
                    <a:pt x="43" y="4"/>
                    <a:pt x="6" y="36"/>
                    <a:pt x="0" y="78"/>
                  </a:cubicBezTo>
                  <a:cubicBezTo>
                    <a:pt x="30" y="76"/>
                    <a:pt x="53" y="53"/>
                    <a:pt x="57" y="24"/>
                  </a:cubicBezTo>
                  <a:cubicBezTo>
                    <a:pt x="73" y="56"/>
                    <a:pt x="106" y="78"/>
                    <a:pt x="144" y="78"/>
                  </a:cubicBezTo>
                  <a:cubicBezTo>
                    <a:pt x="150" y="78"/>
                    <a:pt x="156" y="77"/>
                    <a:pt x="163" y="76"/>
                  </a:cubicBezTo>
                  <a:cubicBezTo>
                    <a:pt x="165" y="75"/>
                    <a:pt x="168" y="75"/>
                    <a:pt x="172" y="74"/>
                  </a:cubicBezTo>
                  <a:cubicBezTo>
                    <a:pt x="220" y="57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CD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2" name="Freeform 69"/>
            <p:cNvSpPr/>
            <p:nvPr/>
          </p:nvSpPr>
          <p:spPr bwMode="auto">
            <a:xfrm>
              <a:off x="3475038" y="5235574"/>
              <a:ext cx="412750" cy="401637"/>
            </a:xfrm>
            <a:custGeom>
              <a:avLst/>
              <a:gdLst>
                <a:gd name="T0" fmla="*/ 110 w 110"/>
                <a:gd name="T1" fmla="*/ 57 h 107"/>
                <a:gd name="T2" fmla="*/ 57 w 110"/>
                <a:gd name="T3" fmla="*/ 0 h 107"/>
                <a:gd name="T4" fmla="*/ 0 w 110"/>
                <a:gd name="T5" fmla="*/ 107 h 107"/>
                <a:gd name="T6" fmla="*/ 110 w 110"/>
                <a:gd name="T7" fmla="*/ 107 h 107"/>
                <a:gd name="T8" fmla="*/ 110 w 110"/>
                <a:gd name="T9" fmla="*/ 5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7">
                  <a:moveTo>
                    <a:pt x="110" y="57"/>
                  </a:moveTo>
                  <a:cubicBezTo>
                    <a:pt x="74" y="43"/>
                    <a:pt x="57" y="0"/>
                    <a:pt x="57" y="0"/>
                  </a:cubicBezTo>
                  <a:cubicBezTo>
                    <a:pt x="23" y="21"/>
                    <a:pt x="0" y="61"/>
                    <a:pt x="0" y="107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57"/>
                    <a:pt x="110" y="57"/>
                    <a:pt x="110" y="57"/>
                  </a:cubicBezTo>
                  <a:close/>
                </a:path>
              </a:pathLst>
            </a:custGeom>
            <a:solidFill>
              <a:srgbClr val="002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3" name="Freeform 70"/>
            <p:cNvSpPr/>
            <p:nvPr/>
          </p:nvSpPr>
          <p:spPr bwMode="auto">
            <a:xfrm>
              <a:off x="3689350" y="5175249"/>
              <a:ext cx="198438" cy="274637"/>
            </a:xfrm>
            <a:custGeom>
              <a:avLst/>
              <a:gdLst>
                <a:gd name="T0" fmla="*/ 53 w 53"/>
                <a:gd name="T1" fmla="*/ 73 h 73"/>
                <a:gd name="T2" fmla="*/ 53 w 53"/>
                <a:gd name="T3" fmla="*/ 73 h 73"/>
                <a:gd name="T4" fmla="*/ 53 w 53"/>
                <a:gd name="T5" fmla="*/ 0 h 73"/>
                <a:gd name="T6" fmla="*/ 53 w 53"/>
                <a:gd name="T7" fmla="*/ 0 h 73"/>
                <a:gd name="T8" fmla="*/ 0 w 53"/>
                <a:gd name="T9" fmla="*/ 16 h 73"/>
                <a:gd name="T10" fmla="*/ 53 w 53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73">
                  <a:moveTo>
                    <a:pt x="53" y="73"/>
                  </a:moveTo>
                  <a:cubicBezTo>
                    <a:pt x="53" y="73"/>
                    <a:pt x="53" y="73"/>
                    <a:pt x="53" y="7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4" y="0"/>
                    <a:pt x="16" y="6"/>
                    <a:pt x="0" y="16"/>
                  </a:cubicBezTo>
                  <a:cubicBezTo>
                    <a:pt x="0" y="16"/>
                    <a:pt x="17" y="59"/>
                    <a:pt x="53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4" name="Freeform 71"/>
            <p:cNvSpPr>
              <a:spLocks noEditPoints="1"/>
            </p:cNvSpPr>
            <p:nvPr/>
          </p:nvSpPr>
          <p:spPr bwMode="auto">
            <a:xfrm>
              <a:off x="3560763" y="4600575"/>
              <a:ext cx="327025" cy="574675"/>
            </a:xfrm>
            <a:custGeom>
              <a:avLst/>
              <a:gdLst>
                <a:gd name="T0" fmla="*/ 58 w 87"/>
                <a:gd name="T1" fmla="*/ 0 h 153"/>
                <a:gd name="T2" fmla="*/ 2 w 87"/>
                <a:gd name="T3" fmla="*/ 54 h 153"/>
                <a:gd name="T4" fmla="*/ 1 w 87"/>
                <a:gd name="T5" fmla="*/ 54 h 153"/>
                <a:gd name="T6" fmla="*/ 0 w 87"/>
                <a:gd name="T7" fmla="*/ 66 h 153"/>
                <a:gd name="T8" fmla="*/ 33 w 87"/>
                <a:gd name="T9" fmla="*/ 134 h 153"/>
                <a:gd name="T10" fmla="*/ 34 w 87"/>
                <a:gd name="T11" fmla="*/ 135 h 153"/>
                <a:gd name="T12" fmla="*/ 87 w 87"/>
                <a:gd name="T13" fmla="*/ 153 h 153"/>
                <a:gd name="T14" fmla="*/ 87 w 87"/>
                <a:gd name="T15" fmla="*/ 35 h 153"/>
                <a:gd name="T16" fmla="*/ 58 w 87"/>
                <a:gd name="T17" fmla="*/ 0 h 153"/>
                <a:gd name="T18" fmla="*/ 47 w 87"/>
                <a:gd name="T19" fmla="*/ 116 h 153"/>
                <a:gd name="T20" fmla="*/ 47 w 87"/>
                <a:gd name="T21" fmla="*/ 116 h 153"/>
                <a:gd name="T22" fmla="*/ 47 w 87"/>
                <a:gd name="T23" fmla="*/ 116 h 153"/>
                <a:gd name="T24" fmla="*/ 47 w 87"/>
                <a:gd name="T25" fmla="*/ 1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53">
                  <a:moveTo>
                    <a:pt x="58" y="0"/>
                  </a:moveTo>
                  <a:cubicBezTo>
                    <a:pt x="54" y="29"/>
                    <a:pt x="31" y="51"/>
                    <a:pt x="2" y="54"/>
                  </a:cubicBezTo>
                  <a:cubicBezTo>
                    <a:pt x="2" y="54"/>
                    <a:pt x="2" y="54"/>
                    <a:pt x="1" y="54"/>
                  </a:cubicBezTo>
                  <a:cubicBezTo>
                    <a:pt x="1" y="58"/>
                    <a:pt x="0" y="62"/>
                    <a:pt x="0" y="66"/>
                  </a:cubicBezTo>
                  <a:cubicBezTo>
                    <a:pt x="0" y="94"/>
                    <a:pt x="13" y="118"/>
                    <a:pt x="33" y="134"/>
                  </a:cubicBezTo>
                  <a:cubicBezTo>
                    <a:pt x="33" y="134"/>
                    <a:pt x="34" y="135"/>
                    <a:pt x="34" y="135"/>
                  </a:cubicBezTo>
                  <a:cubicBezTo>
                    <a:pt x="49" y="146"/>
                    <a:pt x="67" y="153"/>
                    <a:pt x="87" y="153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5" y="26"/>
                    <a:pt x="65" y="14"/>
                    <a:pt x="58" y="0"/>
                  </a:cubicBezTo>
                  <a:close/>
                  <a:moveTo>
                    <a:pt x="47" y="116"/>
                  </a:moveTo>
                  <a:cubicBezTo>
                    <a:pt x="47" y="116"/>
                    <a:pt x="47" y="116"/>
                    <a:pt x="47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7" y="116"/>
                    <a:pt x="47" y="116"/>
                    <a:pt x="47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5" name="Freeform 72"/>
            <p:cNvSpPr/>
            <p:nvPr/>
          </p:nvSpPr>
          <p:spPr bwMode="auto">
            <a:xfrm>
              <a:off x="3887788" y="5235574"/>
              <a:ext cx="417513" cy="401637"/>
            </a:xfrm>
            <a:custGeom>
              <a:avLst/>
              <a:gdLst>
                <a:gd name="T0" fmla="*/ 54 w 111"/>
                <a:gd name="T1" fmla="*/ 0 h 107"/>
                <a:gd name="T2" fmla="*/ 0 w 111"/>
                <a:gd name="T3" fmla="*/ 57 h 107"/>
                <a:gd name="T4" fmla="*/ 0 w 111"/>
                <a:gd name="T5" fmla="*/ 107 h 107"/>
                <a:gd name="T6" fmla="*/ 111 w 111"/>
                <a:gd name="T7" fmla="*/ 107 h 107"/>
                <a:gd name="T8" fmla="*/ 54 w 111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7">
                  <a:moveTo>
                    <a:pt x="54" y="0"/>
                  </a:moveTo>
                  <a:cubicBezTo>
                    <a:pt x="54" y="0"/>
                    <a:pt x="37" y="43"/>
                    <a:pt x="0" y="5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1" y="61"/>
                    <a:pt x="88" y="21"/>
                    <a:pt x="54" y="0"/>
                  </a:cubicBezTo>
                  <a:close/>
                </a:path>
              </a:pathLst>
            </a:custGeom>
            <a:solidFill>
              <a:srgbClr val="002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6" name="Freeform 73"/>
            <p:cNvSpPr/>
            <p:nvPr/>
          </p:nvSpPr>
          <p:spPr bwMode="auto">
            <a:xfrm>
              <a:off x="3887788" y="5175249"/>
              <a:ext cx="203200" cy="274637"/>
            </a:xfrm>
            <a:custGeom>
              <a:avLst/>
              <a:gdLst>
                <a:gd name="T0" fmla="*/ 54 w 54"/>
                <a:gd name="T1" fmla="*/ 16 h 73"/>
                <a:gd name="T2" fmla="*/ 0 w 54"/>
                <a:gd name="T3" fmla="*/ 0 h 73"/>
                <a:gd name="T4" fmla="*/ 0 w 54"/>
                <a:gd name="T5" fmla="*/ 73 h 73"/>
                <a:gd name="T6" fmla="*/ 54 w 54"/>
                <a:gd name="T7" fmla="*/ 1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73">
                  <a:moveTo>
                    <a:pt x="54" y="16"/>
                  </a:moveTo>
                  <a:cubicBezTo>
                    <a:pt x="38" y="6"/>
                    <a:pt x="20" y="0"/>
                    <a:pt x="0" y="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7" y="59"/>
                    <a:pt x="54" y="16"/>
                    <a:pt x="54" y="16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7" name="Freeform 74"/>
            <p:cNvSpPr/>
            <p:nvPr/>
          </p:nvSpPr>
          <p:spPr bwMode="auto">
            <a:xfrm>
              <a:off x="3887788" y="4730749"/>
              <a:ext cx="327025" cy="444500"/>
            </a:xfrm>
            <a:custGeom>
              <a:avLst/>
              <a:gdLst>
                <a:gd name="T0" fmla="*/ 55 w 87"/>
                <a:gd name="T1" fmla="*/ 99 h 118"/>
                <a:gd name="T2" fmla="*/ 87 w 87"/>
                <a:gd name="T3" fmla="*/ 31 h 118"/>
                <a:gd name="T4" fmla="*/ 86 w 87"/>
                <a:gd name="T5" fmla="*/ 16 h 118"/>
                <a:gd name="T6" fmla="*/ 86 w 87"/>
                <a:gd name="T7" fmla="*/ 15 h 118"/>
                <a:gd name="T8" fmla="*/ 58 w 87"/>
                <a:gd name="T9" fmla="*/ 19 h 118"/>
                <a:gd name="T10" fmla="*/ 0 w 87"/>
                <a:gd name="T11" fmla="*/ 0 h 118"/>
                <a:gd name="T12" fmla="*/ 0 w 87"/>
                <a:gd name="T13" fmla="*/ 118 h 118"/>
                <a:gd name="T14" fmla="*/ 54 w 87"/>
                <a:gd name="T15" fmla="*/ 100 h 118"/>
                <a:gd name="T16" fmla="*/ 55 w 87"/>
                <a:gd name="T17" fmla="*/ 9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8">
                  <a:moveTo>
                    <a:pt x="55" y="99"/>
                  </a:moveTo>
                  <a:cubicBezTo>
                    <a:pt x="75" y="83"/>
                    <a:pt x="87" y="59"/>
                    <a:pt x="87" y="31"/>
                  </a:cubicBezTo>
                  <a:cubicBezTo>
                    <a:pt x="87" y="26"/>
                    <a:pt x="87" y="21"/>
                    <a:pt x="86" y="16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77" y="17"/>
                    <a:pt x="67" y="19"/>
                    <a:pt x="58" y="19"/>
                  </a:cubicBezTo>
                  <a:cubicBezTo>
                    <a:pt x="36" y="19"/>
                    <a:pt x="16" y="12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21" y="118"/>
                    <a:pt x="39" y="111"/>
                    <a:pt x="54" y="100"/>
                  </a:cubicBezTo>
                  <a:cubicBezTo>
                    <a:pt x="54" y="100"/>
                    <a:pt x="55" y="99"/>
                    <a:pt x="55" y="99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891" name="组合 4890"/>
          <p:cNvGrpSpPr/>
          <p:nvPr/>
        </p:nvGrpSpPr>
        <p:grpSpPr>
          <a:xfrm>
            <a:off x="2847688" y="3473469"/>
            <a:ext cx="838676" cy="839507"/>
            <a:chOff x="5799138" y="3363912"/>
            <a:chExt cx="1603375" cy="1604962"/>
          </a:xfrm>
        </p:grpSpPr>
        <p:sp>
          <p:nvSpPr>
            <p:cNvPr id="4788" name="Freeform 75"/>
            <p:cNvSpPr/>
            <p:nvPr/>
          </p:nvSpPr>
          <p:spPr bwMode="auto">
            <a:xfrm>
              <a:off x="5799138" y="3363912"/>
              <a:ext cx="1603375" cy="1604962"/>
            </a:xfrm>
            <a:custGeom>
              <a:avLst/>
              <a:gdLst>
                <a:gd name="T0" fmla="*/ 406 w 427"/>
                <a:gd name="T1" fmla="*/ 251 h 427"/>
                <a:gd name="T2" fmla="*/ 176 w 427"/>
                <a:gd name="T3" fmla="*/ 407 h 427"/>
                <a:gd name="T4" fmla="*/ 20 w 427"/>
                <a:gd name="T5" fmla="*/ 177 h 427"/>
                <a:gd name="T6" fmla="*/ 250 w 427"/>
                <a:gd name="T7" fmla="*/ 21 h 427"/>
                <a:gd name="T8" fmla="*/ 406 w 427"/>
                <a:gd name="T9" fmla="*/ 251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427">
                  <a:moveTo>
                    <a:pt x="406" y="251"/>
                  </a:moveTo>
                  <a:cubicBezTo>
                    <a:pt x="386" y="357"/>
                    <a:pt x="283" y="427"/>
                    <a:pt x="176" y="407"/>
                  </a:cubicBezTo>
                  <a:cubicBezTo>
                    <a:pt x="70" y="386"/>
                    <a:pt x="0" y="283"/>
                    <a:pt x="20" y="177"/>
                  </a:cubicBezTo>
                  <a:cubicBezTo>
                    <a:pt x="41" y="70"/>
                    <a:pt x="144" y="0"/>
                    <a:pt x="250" y="21"/>
                  </a:cubicBezTo>
                  <a:cubicBezTo>
                    <a:pt x="357" y="41"/>
                    <a:pt x="427" y="144"/>
                    <a:pt x="406" y="251"/>
                  </a:cubicBezTo>
                  <a:close/>
                </a:path>
              </a:pathLst>
            </a:custGeom>
            <a:solidFill>
              <a:srgbClr val="004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89" name="Freeform 76"/>
            <p:cNvSpPr/>
            <p:nvPr/>
          </p:nvSpPr>
          <p:spPr bwMode="auto">
            <a:xfrm>
              <a:off x="6181725" y="4351337"/>
              <a:ext cx="376238" cy="376237"/>
            </a:xfrm>
            <a:custGeom>
              <a:avLst/>
              <a:gdLst>
                <a:gd name="T0" fmla="*/ 91 w 100"/>
                <a:gd name="T1" fmla="*/ 18 h 100"/>
                <a:gd name="T2" fmla="*/ 85 w 100"/>
                <a:gd name="T3" fmla="*/ 38 h 100"/>
                <a:gd name="T4" fmla="*/ 46 w 100"/>
                <a:gd name="T5" fmla="*/ 0 h 100"/>
                <a:gd name="T6" fmla="*/ 0 w 100"/>
                <a:gd name="T7" fmla="*/ 100 h 100"/>
                <a:gd name="T8" fmla="*/ 87 w 100"/>
                <a:gd name="T9" fmla="*/ 100 h 100"/>
                <a:gd name="T10" fmla="*/ 100 w 100"/>
                <a:gd name="T11" fmla="*/ 35 h 100"/>
                <a:gd name="T12" fmla="*/ 91 w 100"/>
                <a:gd name="T13" fmla="*/ 1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00">
                  <a:moveTo>
                    <a:pt x="91" y="18"/>
                  </a:moveTo>
                  <a:cubicBezTo>
                    <a:pt x="88" y="24"/>
                    <a:pt x="85" y="30"/>
                    <a:pt x="85" y="3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8" y="23"/>
                    <a:pt x="0" y="59"/>
                    <a:pt x="0" y="100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100" y="35"/>
                    <a:pt x="100" y="35"/>
                    <a:pt x="100" y="35"/>
                  </a:cubicBezTo>
                  <a:lnTo>
                    <a:pt x="91" y="18"/>
                  </a:lnTo>
                  <a:close/>
                </a:path>
              </a:pathLst>
            </a:custGeom>
            <a:solidFill>
              <a:srgbClr val="69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0" name="Freeform 77"/>
            <p:cNvSpPr/>
            <p:nvPr/>
          </p:nvSpPr>
          <p:spPr bwMode="auto">
            <a:xfrm>
              <a:off x="6475413" y="4265612"/>
              <a:ext cx="123825" cy="93662"/>
            </a:xfrm>
            <a:custGeom>
              <a:avLst/>
              <a:gdLst>
                <a:gd name="T0" fmla="*/ 33 w 33"/>
                <a:gd name="T1" fmla="*/ 0 h 25"/>
                <a:gd name="T2" fmla="*/ 0 w 33"/>
                <a:gd name="T3" fmla="*/ 5 h 25"/>
                <a:gd name="T4" fmla="*/ 33 w 33"/>
                <a:gd name="T5" fmla="*/ 25 h 25"/>
                <a:gd name="T6" fmla="*/ 33 w 33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5">
                  <a:moveTo>
                    <a:pt x="33" y="0"/>
                  </a:moveTo>
                  <a:cubicBezTo>
                    <a:pt x="22" y="0"/>
                    <a:pt x="11" y="1"/>
                    <a:pt x="0" y="5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1" name="Freeform 78"/>
            <p:cNvSpPr/>
            <p:nvPr/>
          </p:nvSpPr>
          <p:spPr bwMode="auto">
            <a:xfrm>
              <a:off x="6508750" y="4359275"/>
              <a:ext cx="90488" cy="368300"/>
            </a:xfrm>
            <a:custGeom>
              <a:avLst/>
              <a:gdLst>
                <a:gd name="T0" fmla="*/ 4 w 24"/>
                <a:gd name="T1" fmla="*/ 16 h 98"/>
                <a:gd name="T2" fmla="*/ 13 w 24"/>
                <a:gd name="T3" fmla="*/ 33 h 98"/>
                <a:gd name="T4" fmla="*/ 0 w 24"/>
                <a:gd name="T5" fmla="*/ 98 h 98"/>
                <a:gd name="T6" fmla="*/ 24 w 24"/>
                <a:gd name="T7" fmla="*/ 98 h 98"/>
                <a:gd name="T8" fmla="*/ 24 w 24"/>
                <a:gd name="T9" fmla="*/ 0 h 98"/>
                <a:gd name="T10" fmla="*/ 4 w 24"/>
                <a:gd name="T11" fmla="*/ 1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98">
                  <a:moveTo>
                    <a:pt x="4" y="16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12" y="4"/>
                    <a:pt x="4" y="1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2" name="Freeform 79"/>
            <p:cNvSpPr/>
            <p:nvPr/>
          </p:nvSpPr>
          <p:spPr bwMode="auto">
            <a:xfrm>
              <a:off x="6354763" y="4284662"/>
              <a:ext cx="244475" cy="209550"/>
            </a:xfrm>
            <a:custGeom>
              <a:avLst/>
              <a:gdLst>
                <a:gd name="T0" fmla="*/ 45 w 65"/>
                <a:gd name="T1" fmla="*/ 36 h 56"/>
                <a:gd name="T2" fmla="*/ 65 w 65"/>
                <a:gd name="T3" fmla="*/ 20 h 56"/>
                <a:gd name="T4" fmla="*/ 65 w 65"/>
                <a:gd name="T5" fmla="*/ 20 h 56"/>
                <a:gd name="T6" fmla="*/ 32 w 65"/>
                <a:gd name="T7" fmla="*/ 0 h 56"/>
                <a:gd name="T8" fmla="*/ 0 w 65"/>
                <a:gd name="T9" fmla="*/ 18 h 56"/>
                <a:gd name="T10" fmla="*/ 39 w 65"/>
                <a:gd name="T11" fmla="*/ 56 h 56"/>
                <a:gd name="T12" fmla="*/ 45 w 65"/>
                <a:gd name="T1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6">
                  <a:moveTo>
                    <a:pt x="45" y="36"/>
                  </a:moveTo>
                  <a:cubicBezTo>
                    <a:pt x="53" y="24"/>
                    <a:pt x="65" y="20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4"/>
                    <a:pt x="10" y="10"/>
                    <a:pt x="0" y="18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9" y="48"/>
                    <a:pt x="42" y="42"/>
                    <a:pt x="45" y="36"/>
                  </a:cubicBezTo>
                  <a:close/>
                </a:path>
              </a:pathLst>
            </a:custGeom>
            <a:solidFill>
              <a:srgbClr val="AFC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3" name="Freeform 80"/>
            <p:cNvSpPr/>
            <p:nvPr/>
          </p:nvSpPr>
          <p:spPr bwMode="auto">
            <a:xfrm>
              <a:off x="6272213" y="3683000"/>
              <a:ext cx="327025" cy="511175"/>
            </a:xfrm>
            <a:custGeom>
              <a:avLst/>
              <a:gdLst>
                <a:gd name="T0" fmla="*/ 87 w 87"/>
                <a:gd name="T1" fmla="*/ 84 h 136"/>
                <a:gd name="T2" fmla="*/ 87 w 87"/>
                <a:gd name="T3" fmla="*/ 35 h 136"/>
                <a:gd name="T4" fmla="*/ 58 w 87"/>
                <a:gd name="T5" fmla="*/ 0 h 136"/>
                <a:gd name="T6" fmla="*/ 1 w 87"/>
                <a:gd name="T7" fmla="*/ 55 h 136"/>
                <a:gd name="T8" fmla="*/ 0 w 87"/>
                <a:gd name="T9" fmla="*/ 67 h 136"/>
                <a:gd name="T10" fmla="*/ 34 w 87"/>
                <a:gd name="T11" fmla="*/ 136 h 136"/>
                <a:gd name="T12" fmla="*/ 87 w 87"/>
                <a:gd name="T13" fmla="*/ 8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36">
                  <a:moveTo>
                    <a:pt x="87" y="84"/>
                  </a:moveTo>
                  <a:cubicBezTo>
                    <a:pt x="87" y="35"/>
                    <a:pt x="87" y="35"/>
                    <a:pt x="87" y="35"/>
                  </a:cubicBezTo>
                  <a:cubicBezTo>
                    <a:pt x="75" y="26"/>
                    <a:pt x="65" y="14"/>
                    <a:pt x="58" y="0"/>
                  </a:cubicBezTo>
                  <a:cubicBezTo>
                    <a:pt x="54" y="29"/>
                    <a:pt x="30" y="52"/>
                    <a:pt x="1" y="55"/>
                  </a:cubicBezTo>
                  <a:cubicBezTo>
                    <a:pt x="0" y="59"/>
                    <a:pt x="0" y="63"/>
                    <a:pt x="0" y="67"/>
                  </a:cubicBezTo>
                  <a:cubicBezTo>
                    <a:pt x="0" y="95"/>
                    <a:pt x="13" y="120"/>
                    <a:pt x="34" y="136"/>
                  </a:cubicBezTo>
                  <a:cubicBezTo>
                    <a:pt x="40" y="106"/>
                    <a:pt x="62" y="84"/>
                    <a:pt x="87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4" name="Freeform 81"/>
            <p:cNvSpPr/>
            <p:nvPr/>
          </p:nvSpPr>
          <p:spPr bwMode="auto">
            <a:xfrm>
              <a:off x="6399213" y="3998912"/>
              <a:ext cx="200025" cy="261937"/>
            </a:xfrm>
            <a:custGeom>
              <a:avLst/>
              <a:gdLst>
                <a:gd name="T0" fmla="*/ 30 w 53"/>
                <a:gd name="T1" fmla="*/ 32 h 70"/>
                <a:gd name="T2" fmla="*/ 53 w 53"/>
                <a:gd name="T3" fmla="*/ 32 h 70"/>
                <a:gd name="T4" fmla="*/ 53 w 53"/>
                <a:gd name="T5" fmla="*/ 0 h 70"/>
                <a:gd name="T6" fmla="*/ 0 w 53"/>
                <a:gd name="T7" fmla="*/ 52 h 70"/>
                <a:gd name="T8" fmla="*/ 53 w 53"/>
                <a:gd name="T9" fmla="*/ 70 h 70"/>
                <a:gd name="T10" fmla="*/ 53 w 53"/>
                <a:gd name="T11" fmla="*/ 55 h 70"/>
                <a:gd name="T12" fmla="*/ 30 w 53"/>
                <a:gd name="T1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0">
                  <a:moveTo>
                    <a:pt x="30" y="32"/>
                  </a:move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8" y="0"/>
                    <a:pt x="6" y="22"/>
                    <a:pt x="0" y="52"/>
                  </a:cubicBezTo>
                  <a:cubicBezTo>
                    <a:pt x="14" y="63"/>
                    <a:pt x="33" y="70"/>
                    <a:pt x="53" y="7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1" y="55"/>
                    <a:pt x="30" y="45"/>
                    <a:pt x="30" y="32"/>
                  </a:cubicBezTo>
                  <a:close/>
                </a:path>
              </a:pathLst>
            </a:custGeom>
            <a:solidFill>
              <a:srgbClr val="FCD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5" name="Freeform 82"/>
            <p:cNvSpPr/>
            <p:nvPr/>
          </p:nvSpPr>
          <p:spPr bwMode="auto">
            <a:xfrm>
              <a:off x="6275388" y="3606800"/>
              <a:ext cx="323850" cy="282575"/>
            </a:xfrm>
            <a:custGeom>
              <a:avLst/>
              <a:gdLst>
                <a:gd name="T0" fmla="*/ 57 w 86"/>
                <a:gd name="T1" fmla="*/ 20 h 75"/>
                <a:gd name="T2" fmla="*/ 86 w 86"/>
                <a:gd name="T3" fmla="*/ 55 h 75"/>
                <a:gd name="T4" fmla="*/ 86 w 86"/>
                <a:gd name="T5" fmla="*/ 0 h 75"/>
                <a:gd name="T6" fmla="*/ 0 w 86"/>
                <a:gd name="T7" fmla="*/ 75 h 75"/>
                <a:gd name="T8" fmla="*/ 57 w 86"/>
                <a:gd name="T9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5">
                  <a:moveTo>
                    <a:pt x="57" y="20"/>
                  </a:moveTo>
                  <a:cubicBezTo>
                    <a:pt x="64" y="34"/>
                    <a:pt x="74" y="46"/>
                    <a:pt x="86" y="5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2" y="0"/>
                    <a:pt x="6" y="32"/>
                    <a:pt x="0" y="75"/>
                  </a:cubicBezTo>
                  <a:cubicBezTo>
                    <a:pt x="29" y="72"/>
                    <a:pt x="53" y="49"/>
                    <a:pt x="57" y="20"/>
                  </a:cubicBezTo>
                  <a:close/>
                </a:path>
              </a:pathLst>
            </a:custGeom>
            <a:solidFill>
              <a:srgbClr val="FCD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6" name="Freeform 83"/>
            <p:cNvSpPr/>
            <p:nvPr/>
          </p:nvSpPr>
          <p:spPr bwMode="auto">
            <a:xfrm>
              <a:off x="6511925" y="4117975"/>
              <a:ext cx="87313" cy="87312"/>
            </a:xfrm>
            <a:custGeom>
              <a:avLst/>
              <a:gdLst>
                <a:gd name="T0" fmla="*/ 23 w 23"/>
                <a:gd name="T1" fmla="*/ 23 h 23"/>
                <a:gd name="T2" fmla="*/ 23 w 23"/>
                <a:gd name="T3" fmla="*/ 0 h 23"/>
                <a:gd name="T4" fmla="*/ 0 w 23"/>
                <a:gd name="T5" fmla="*/ 0 h 23"/>
                <a:gd name="T6" fmla="*/ 23 w 23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23" y="23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11" y="23"/>
                    <a:pt x="2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7" name="Freeform 84"/>
            <p:cNvSpPr/>
            <p:nvPr/>
          </p:nvSpPr>
          <p:spPr bwMode="auto">
            <a:xfrm>
              <a:off x="6599238" y="4265612"/>
              <a:ext cx="123825" cy="93662"/>
            </a:xfrm>
            <a:custGeom>
              <a:avLst/>
              <a:gdLst>
                <a:gd name="T0" fmla="*/ 0 w 33"/>
                <a:gd name="T1" fmla="*/ 25 h 25"/>
                <a:gd name="T2" fmla="*/ 33 w 33"/>
                <a:gd name="T3" fmla="*/ 5 h 25"/>
                <a:gd name="T4" fmla="*/ 0 w 33"/>
                <a:gd name="T5" fmla="*/ 0 h 25"/>
                <a:gd name="T6" fmla="*/ 0 w 33"/>
                <a:gd name="T7" fmla="*/ 0 h 25"/>
                <a:gd name="T8" fmla="*/ 0 w 33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5">
                  <a:moveTo>
                    <a:pt x="0" y="2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23" y="1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8" name="Freeform 85"/>
            <p:cNvSpPr/>
            <p:nvPr/>
          </p:nvSpPr>
          <p:spPr bwMode="auto">
            <a:xfrm>
              <a:off x="6643688" y="4351337"/>
              <a:ext cx="371475" cy="376237"/>
            </a:xfrm>
            <a:custGeom>
              <a:avLst/>
              <a:gdLst>
                <a:gd name="T0" fmla="*/ 54 w 99"/>
                <a:gd name="T1" fmla="*/ 0 h 100"/>
                <a:gd name="T2" fmla="*/ 15 w 99"/>
                <a:gd name="T3" fmla="*/ 38 h 100"/>
                <a:gd name="T4" fmla="*/ 8 w 99"/>
                <a:gd name="T5" fmla="*/ 18 h 100"/>
                <a:gd name="T6" fmla="*/ 0 w 99"/>
                <a:gd name="T7" fmla="*/ 35 h 100"/>
                <a:gd name="T8" fmla="*/ 13 w 99"/>
                <a:gd name="T9" fmla="*/ 100 h 100"/>
                <a:gd name="T10" fmla="*/ 99 w 99"/>
                <a:gd name="T11" fmla="*/ 100 h 100"/>
                <a:gd name="T12" fmla="*/ 54 w 99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00">
                  <a:moveTo>
                    <a:pt x="54" y="0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4" y="30"/>
                    <a:pt x="12" y="24"/>
                    <a:pt x="8" y="1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99" y="59"/>
                    <a:pt x="81" y="23"/>
                    <a:pt x="54" y="0"/>
                  </a:cubicBezTo>
                  <a:close/>
                </a:path>
              </a:pathLst>
            </a:custGeom>
            <a:solidFill>
              <a:srgbClr val="0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99" name="Freeform 86"/>
            <p:cNvSpPr/>
            <p:nvPr/>
          </p:nvSpPr>
          <p:spPr bwMode="auto">
            <a:xfrm>
              <a:off x="6599238" y="4359275"/>
              <a:ext cx="93663" cy="368300"/>
            </a:xfrm>
            <a:custGeom>
              <a:avLst/>
              <a:gdLst>
                <a:gd name="T0" fmla="*/ 20 w 25"/>
                <a:gd name="T1" fmla="*/ 16 h 98"/>
                <a:gd name="T2" fmla="*/ 0 w 25"/>
                <a:gd name="T3" fmla="*/ 0 h 98"/>
                <a:gd name="T4" fmla="*/ 0 w 25"/>
                <a:gd name="T5" fmla="*/ 0 h 98"/>
                <a:gd name="T6" fmla="*/ 0 w 25"/>
                <a:gd name="T7" fmla="*/ 98 h 98"/>
                <a:gd name="T8" fmla="*/ 25 w 25"/>
                <a:gd name="T9" fmla="*/ 98 h 98"/>
                <a:gd name="T10" fmla="*/ 12 w 25"/>
                <a:gd name="T11" fmla="*/ 33 h 98"/>
                <a:gd name="T12" fmla="*/ 20 w 25"/>
                <a:gd name="T13" fmla="*/ 1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8">
                  <a:moveTo>
                    <a:pt x="20" y="16"/>
                  </a:moveTo>
                  <a:cubicBezTo>
                    <a:pt x="12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12" y="33"/>
                    <a:pt x="12" y="33"/>
                    <a:pt x="12" y="33"/>
                  </a:cubicBezTo>
                  <a:lnTo>
                    <a:pt x="20" y="16"/>
                  </a:lnTo>
                  <a:close/>
                </a:path>
              </a:pathLst>
            </a:custGeom>
            <a:solidFill>
              <a:srgbClr val="002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0" name="Rectangle 87"/>
            <p:cNvSpPr>
              <a:spLocks noChangeArrowheads="1"/>
            </p:cNvSpPr>
            <p:nvPr/>
          </p:nvSpPr>
          <p:spPr bwMode="auto">
            <a:xfrm>
              <a:off x="6599238" y="4359275"/>
              <a:ext cx="1588" cy="1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1" name="Freeform 88"/>
            <p:cNvSpPr/>
            <p:nvPr/>
          </p:nvSpPr>
          <p:spPr bwMode="auto">
            <a:xfrm>
              <a:off x="6599238" y="4284662"/>
              <a:ext cx="247650" cy="209550"/>
            </a:xfrm>
            <a:custGeom>
              <a:avLst/>
              <a:gdLst>
                <a:gd name="T0" fmla="*/ 20 w 66"/>
                <a:gd name="T1" fmla="*/ 36 h 56"/>
                <a:gd name="T2" fmla="*/ 27 w 66"/>
                <a:gd name="T3" fmla="*/ 56 h 56"/>
                <a:gd name="T4" fmla="*/ 66 w 66"/>
                <a:gd name="T5" fmla="*/ 18 h 56"/>
                <a:gd name="T6" fmla="*/ 33 w 66"/>
                <a:gd name="T7" fmla="*/ 0 h 56"/>
                <a:gd name="T8" fmla="*/ 0 w 66"/>
                <a:gd name="T9" fmla="*/ 20 h 56"/>
                <a:gd name="T10" fmla="*/ 20 w 66"/>
                <a:gd name="T11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6">
                  <a:moveTo>
                    <a:pt x="20" y="36"/>
                  </a:moveTo>
                  <a:cubicBezTo>
                    <a:pt x="24" y="42"/>
                    <a:pt x="26" y="48"/>
                    <a:pt x="27" y="5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56" y="10"/>
                    <a:pt x="45" y="4"/>
                    <a:pt x="33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2" y="24"/>
                    <a:pt x="20" y="36"/>
                  </a:cubicBezTo>
                  <a:close/>
                </a:path>
              </a:pathLst>
            </a:custGeom>
            <a:solidFill>
              <a:srgbClr val="7E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2" name="Freeform 89"/>
            <p:cNvSpPr/>
            <p:nvPr/>
          </p:nvSpPr>
          <p:spPr bwMode="auto">
            <a:xfrm>
              <a:off x="6599238" y="3814762"/>
              <a:ext cx="330200" cy="379412"/>
            </a:xfrm>
            <a:custGeom>
              <a:avLst/>
              <a:gdLst>
                <a:gd name="T0" fmla="*/ 0 w 88"/>
                <a:gd name="T1" fmla="*/ 0 h 101"/>
                <a:gd name="T2" fmla="*/ 0 w 88"/>
                <a:gd name="T3" fmla="*/ 49 h 101"/>
                <a:gd name="T4" fmla="*/ 54 w 88"/>
                <a:gd name="T5" fmla="*/ 101 h 101"/>
                <a:gd name="T6" fmla="*/ 88 w 88"/>
                <a:gd name="T7" fmla="*/ 32 h 101"/>
                <a:gd name="T8" fmla="*/ 86 w 88"/>
                <a:gd name="T9" fmla="*/ 15 h 101"/>
                <a:gd name="T10" fmla="*/ 58 w 88"/>
                <a:gd name="T11" fmla="*/ 19 h 101"/>
                <a:gd name="T12" fmla="*/ 0 w 88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01">
                  <a:moveTo>
                    <a:pt x="0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26" y="49"/>
                    <a:pt x="47" y="71"/>
                    <a:pt x="54" y="101"/>
                  </a:cubicBezTo>
                  <a:cubicBezTo>
                    <a:pt x="74" y="85"/>
                    <a:pt x="88" y="60"/>
                    <a:pt x="88" y="32"/>
                  </a:cubicBezTo>
                  <a:cubicBezTo>
                    <a:pt x="88" y="26"/>
                    <a:pt x="87" y="21"/>
                    <a:pt x="86" y="15"/>
                  </a:cubicBezTo>
                  <a:cubicBezTo>
                    <a:pt x="77" y="18"/>
                    <a:pt x="68" y="19"/>
                    <a:pt x="58" y="19"/>
                  </a:cubicBezTo>
                  <a:cubicBezTo>
                    <a:pt x="36" y="19"/>
                    <a:pt x="16" y="12"/>
                    <a:pt x="0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3" name="Freeform 90"/>
            <p:cNvSpPr/>
            <p:nvPr/>
          </p:nvSpPr>
          <p:spPr bwMode="auto">
            <a:xfrm>
              <a:off x="6599238" y="3998912"/>
              <a:ext cx="201613" cy="261937"/>
            </a:xfrm>
            <a:custGeom>
              <a:avLst/>
              <a:gdLst>
                <a:gd name="T0" fmla="*/ 0 w 54"/>
                <a:gd name="T1" fmla="*/ 0 h 70"/>
                <a:gd name="T2" fmla="*/ 0 w 54"/>
                <a:gd name="T3" fmla="*/ 32 h 70"/>
                <a:gd name="T4" fmla="*/ 23 w 54"/>
                <a:gd name="T5" fmla="*/ 32 h 70"/>
                <a:gd name="T6" fmla="*/ 0 w 54"/>
                <a:gd name="T7" fmla="*/ 55 h 70"/>
                <a:gd name="T8" fmla="*/ 0 w 54"/>
                <a:gd name="T9" fmla="*/ 70 h 70"/>
                <a:gd name="T10" fmla="*/ 54 w 54"/>
                <a:gd name="T11" fmla="*/ 52 h 70"/>
                <a:gd name="T12" fmla="*/ 0 w 54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70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45"/>
                    <a:pt x="13" y="55"/>
                    <a:pt x="0" y="5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21" y="70"/>
                    <a:pt x="39" y="63"/>
                    <a:pt x="54" y="52"/>
                  </a:cubicBezTo>
                  <a:cubicBezTo>
                    <a:pt x="47" y="22"/>
                    <a:pt x="26" y="0"/>
                    <a:pt x="0" y="0"/>
                  </a:cubicBezTo>
                  <a:close/>
                </a:path>
              </a:pathLst>
            </a:custGeom>
            <a:solidFill>
              <a:srgbClr val="FFA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4" name="Freeform 91"/>
            <p:cNvSpPr/>
            <p:nvPr/>
          </p:nvSpPr>
          <p:spPr bwMode="auto">
            <a:xfrm>
              <a:off x="6599238" y="3606800"/>
              <a:ext cx="322263" cy="279400"/>
            </a:xfrm>
            <a:custGeom>
              <a:avLst/>
              <a:gdLst>
                <a:gd name="T0" fmla="*/ 58 w 86"/>
                <a:gd name="T1" fmla="*/ 74 h 74"/>
                <a:gd name="T2" fmla="*/ 86 w 86"/>
                <a:gd name="T3" fmla="*/ 70 h 74"/>
                <a:gd name="T4" fmla="*/ 0 w 86"/>
                <a:gd name="T5" fmla="*/ 0 h 74"/>
                <a:gd name="T6" fmla="*/ 0 w 86"/>
                <a:gd name="T7" fmla="*/ 55 h 74"/>
                <a:gd name="T8" fmla="*/ 58 w 86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4">
                  <a:moveTo>
                    <a:pt x="58" y="74"/>
                  </a:moveTo>
                  <a:cubicBezTo>
                    <a:pt x="68" y="74"/>
                    <a:pt x="77" y="73"/>
                    <a:pt x="86" y="70"/>
                  </a:cubicBezTo>
                  <a:cubicBezTo>
                    <a:pt x="78" y="30"/>
                    <a:pt x="43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6" y="67"/>
                    <a:pt x="36" y="74"/>
                    <a:pt x="58" y="74"/>
                  </a:cubicBezTo>
                  <a:close/>
                </a:path>
              </a:pathLst>
            </a:custGeom>
            <a:solidFill>
              <a:srgbClr val="FFA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5" name="Freeform 92"/>
            <p:cNvSpPr/>
            <p:nvPr/>
          </p:nvSpPr>
          <p:spPr bwMode="auto">
            <a:xfrm>
              <a:off x="6599238" y="4117975"/>
              <a:ext cx="85725" cy="87312"/>
            </a:xfrm>
            <a:custGeom>
              <a:avLst/>
              <a:gdLst>
                <a:gd name="T0" fmla="*/ 23 w 23"/>
                <a:gd name="T1" fmla="*/ 0 h 23"/>
                <a:gd name="T2" fmla="*/ 0 w 23"/>
                <a:gd name="T3" fmla="*/ 0 h 23"/>
                <a:gd name="T4" fmla="*/ 0 w 23"/>
                <a:gd name="T5" fmla="*/ 23 h 23"/>
                <a:gd name="T6" fmla="*/ 23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23" y="13"/>
                    <a:pt x="23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889" name="组合 4888"/>
          <p:cNvGrpSpPr/>
          <p:nvPr/>
        </p:nvGrpSpPr>
        <p:grpSpPr>
          <a:xfrm>
            <a:off x="2830495" y="4823371"/>
            <a:ext cx="1196015" cy="1197198"/>
            <a:chOff x="7713663" y="5062537"/>
            <a:chExt cx="1603375" cy="1604962"/>
          </a:xfrm>
        </p:grpSpPr>
        <p:sp>
          <p:nvSpPr>
            <p:cNvPr id="4806" name="Freeform 93"/>
            <p:cNvSpPr/>
            <p:nvPr/>
          </p:nvSpPr>
          <p:spPr bwMode="auto">
            <a:xfrm>
              <a:off x="7713663" y="5062537"/>
              <a:ext cx="1603375" cy="1604962"/>
            </a:xfrm>
            <a:custGeom>
              <a:avLst/>
              <a:gdLst>
                <a:gd name="T0" fmla="*/ 407 w 427"/>
                <a:gd name="T1" fmla="*/ 251 h 427"/>
                <a:gd name="T2" fmla="*/ 177 w 427"/>
                <a:gd name="T3" fmla="*/ 407 h 427"/>
                <a:gd name="T4" fmla="*/ 21 w 427"/>
                <a:gd name="T5" fmla="*/ 177 h 427"/>
                <a:gd name="T6" fmla="*/ 251 w 427"/>
                <a:gd name="T7" fmla="*/ 21 h 427"/>
                <a:gd name="T8" fmla="*/ 407 w 427"/>
                <a:gd name="T9" fmla="*/ 251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427">
                  <a:moveTo>
                    <a:pt x="407" y="251"/>
                  </a:moveTo>
                  <a:cubicBezTo>
                    <a:pt x="387" y="357"/>
                    <a:pt x="284" y="427"/>
                    <a:pt x="177" y="407"/>
                  </a:cubicBezTo>
                  <a:cubicBezTo>
                    <a:pt x="70" y="386"/>
                    <a:pt x="0" y="283"/>
                    <a:pt x="21" y="177"/>
                  </a:cubicBezTo>
                  <a:cubicBezTo>
                    <a:pt x="41" y="70"/>
                    <a:pt x="144" y="0"/>
                    <a:pt x="251" y="21"/>
                  </a:cubicBezTo>
                  <a:cubicBezTo>
                    <a:pt x="357" y="41"/>
                    <a:pt x="427" y="144"/>
                    <a:pt x="407" y="251"/>
                  </a:cubicBezTo>
                  <a:close/>
                </a:path>
              </a:pathLst>
            </a:custGeom>
            <a:solidFill>
              <a:srgbClr val="004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7" name="Freeform 94"/>
            <p:cNvSpPr/>
            <p:nvPr/>
          </p:nvSpPr>
          <p:spPr bwMode="auto">
            <a:xfrm>
              <a:off x="8551863" y="5964237"/>
              <a:ext cx="385763" cy="461962"/>
            </a:xfrm>
            <a:custGeom>
              <a:avLst/>
              <a:gdLst>
                <a:gd name="T0" fmla="*/ 103 w 103"/>
                <a:gd name="T1" fmla="*/ 123 h 123"/>
                <a:gd name="T2" fmla="*/ 0 w 103"/>
                <a:gd name="T3" fmla="*/ 0 h 123"/>
                <a:gd name="T4" fmla="*/ 0 w 103"/>
                <a:gd name="T5" fmla="*/ 123 h 123"/>
                <a:gd name="T6" fmla="*/ 103 w 103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123">
                  <a:moveTo>
                    <a:pt x="103" y="123"/>
                  </a:moveTo>
                  <a:cubicBezTo>
                    <a:pt x="103" y="58"/>
                    <a:pt x="57" y="5"/>
                    <a:pt x="0" y="0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103" y="123"/>
                  </a:lnTo>
                  <a:close/>
                </a:path>
              </a:pathLst>
            </a:custGeom>
            <a:solidFill>
              <a:srgbClr val="AFC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8" name="Freeform 95"/>
            <p:cNvSpPr/>
            <p:nvPr/>
          </p:nvSpPr>
          <p:spPr bwMode="auto">
            <a:xfrm>
              <a:off x="8096250" y="5964237"/>
              <a:ext cx="387350" cy="461962"/>
            </a:xfrm>
            <a:custGeom>
              <a:avLst/>
              <a:gdLst>
                <a:gd name="T0" fmla="*/ 0 w 103"/>
                <a:gd name="T1" fmla="*/ 123 h 123"/>
                <a:gd name="T2" fmla="*/ 103 w 103"/>
                <a:gd name="T3" fmla="*/ 123 h 123"/>
                <a:gd name="T4" fmla="*/ 103 w 103"/>
                <a:gd name="T5" fmla="*/ 0 h 123"/>
                <a:gd name="T6" fmla="*/ 0 w 103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123">
                  <a:moveTo>
                    <a:pt x="0" y="123"/>
                  </a:moveTo>
                  <a:cubicBezTo>
                    <a:pt x="103" y="123"/>
                    <a:pt x="103" y="123"/>
                    <a:pt x="103" y="12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45" y="5"/>
                    <a:pt x="0" y="58"/>
                    <a:pt x="0" y="123"/>
                  </a:cubicBezTo>
                  <a:close/>
                </a:path>
              </a:pathLst>
            </a:custGeom>
            <a:solidFill>
              <a:srgbClr val="AFC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09" name="Freeform 96"/>
            <p:cNvSpPr/>
            <p:nvPr/>
          </p:nvSpPr>
          <p:spPr bwMode="auto">
            <a:xfrm>
              <a:off x="8483600" y="5961062"/>
              <a:ext cx="68263" cy="465137"/>
            </a:xfrm>
            <a:custGeom>
              <a:avLst/>
              <a:gdLst>
                <a:gd name="T0" fmla="*/ 18 w 18"/>
                <a:gd name="T1" fmla="*/ 1 h 124"/>
                <a:gd name="T2" fmla="*/ 9 w 18"/>
                <a:gd name="T3" fmla="*/ 0 h 124"/>
                <a:gd name="T4" fmla="*/ 0 w 18"/>
                <a:gd name="T5" fmla="*/ 1 h 124"/>
                <a:gd name="T6" fmla="*/ 0 w 18"/>
                <a:gd name="T7" fmla="*/ 124 h 124"/>
                <a:gd name="T8" fmla="*/ 18 w 18"/>
                <a:gd name="T9" fmla="*/ 124 h 124"/>
                <a:gd name="T10" fmla="*/ 18 w 18"/>
                <a:gd name="T11" fmla="*/ 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4">
                  <a:moveTo>
                    <a:pt x="18" y="1"/>
                  </a:moveTo>
                  <a:cubicBezTo>
                    <a:pt x="15" y="1"/>
                    <a:pt x="12" y="0"/>
                    <a:pt x="9" y="0"/>
                  </a:cubicBezTo>
                  <a:cubicBezTo>
                    <a:pt x="6" y="0"/>
                    <a:pt x="3" y="1"/>
                    <a:pt x="0" y="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18" y="124"/>
                    <a:pt x="18" y="124"/>
                    <a:pt x="18" y="124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7EA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10" name="Freeform 97"/>
            <p:cNvSpPr/>
            <p:nvPr/>
          </p:nvSpPr>
          <p:spPr bwMode="auto">
            <a:xfrm>
              <a:off x="8186738" y="5302249"/>
              <a:ext cx="330200" cy="658812"/>
            </a:xfrm>
            <a:custGeom>
              <a:avLst/>
              <a:gdLst>
                <a:gd name="T0" fmla="*/ 36 w 88"/>
                <a:gd name="T1" fmla="*/ 57 h 175"/>
                <a:gd name="T2" fmla="*/ 0 w 88"/>
                <a:gd name="T3" fmla="*/ 88 h 175"/>
                <a:gd name="T4" fmla="*/ 88 w 88"/>
                <a:gd name="T5" fmla="*/ 175 h 175"/>
                <a:gd name="T6" fmla="*/ 88 w 88"/>
                <a:gd name="T7" fmla="*/ 0 h 175"/>
                <a:gd name="T8" fmla="*/ 36 w 88"/>
                <a:gd name="T9" fmla="*/ 5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75">
                  <a:moveTo>
                    <a:pt x="36" y="57"/>
                  </a:moveTo>
                  <a:cubicBezTo>
                    <a:pt x="15" y="61"/>
                    <a:pt x="0" y="88"/>
                    <a:pt x="0" y="88"/>
                  </a:cubicBezTo>
                  <a:cubicBezTo>
                    <a:pt x="0" y="136"/>
                    <a:pt x="39" y="175"/>
                    <a:pt x="88" y="17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4" y="37"/>
                    <a:pt x="57" y="53"/>
                    <a:pt x="36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11" name="Freeform 98"/>
            <p:cNvSpPr/>
            <p:nvPr/>
          </p:nvSpPr>
          <p:spPr bwMode="auto">
            <a:xfrm>
              <a:off x="8516938" y="5302249"/>
              <a:ext cx="331788" cy="658812"/>
            </a:xfrm>
            <a:custGeom>
              <a:avLst/>
              <a:gdLst>
                <a:gd name="T0" fmla="*/ 88 w 88"/>
                <a:gd name="T1" fmla="*/ 88 h 175"/>
                <a:gd name="T2" fmla="*/ 0 w 88"/>
                <a:gd name="T3" fmla="*/ 0 h 175"/>
                <a:gd name="T4" fmla="*/ 0 w 88"/>
                <a:gd name="T5" fmla="*/ 175 h 175"/>
                <a:gd name="T6" fmla="*/ 88 w 88"/>
                <a:gd name="T7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75">
                  <a:moveTo>
                    <a:pt x="88" y="88"/>
                  </a:moveTo>
                  <a:cubicBezTo>
                    <a:pt x="88" y="39"/>
                    <a:pt x="48" y="0"/>
                    <a:pt x="0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48" y="175"/>
                    <a:pt x="88" y="136"/>
                    <a:pt x="88" y="88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12" name="Freeform 99"/>
            <p:cNvSpPr/>
            <p:nvPr/>
          </p:nvSpPr>
          <p:spPr bwMode="auto">
            <a:xfrm>
              <a:off x="8186738" y="5302249"/>
              <a:ext cx="330200" cy="331787"/>
            </a:xfrm>
            <a:custGeom>
              <a:avLst/>
              <a:gdLst>
                <a:gd name="T0" fmla="*/ 36 w 88"/>
                <a:gd name="T1" fmla="*/ 57 h 88"/>
                <a:gd name="T2" fmla="*/ 88 w 88"/>
                <a:gd name="T3" fmla="*/ 0 h 88"/>
                <a:gd name="T4" fmla="*/ 0 w 88"/>
                <a:gd name="T5" fmla="*/ 88 h 88"/>
                <a:gd name="T6" fmla="*/ 36 w 88"/>
                <a:gd name="T7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8">
                  <a:moveTo>
                    <a:pt x="36" y="57"/>
                  </a:moveTo>
                  <a:cubicBezTo>
                    <a:pt x="57" y="53"/>
                    <a:pt x="84" y="37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88"/>
                    <a:pt x="15" y="61"/>
                    <a:pt x="36" y="57"/>
                  </a:cubicBezTo>
                  <a:close/>
                </a:path>
              </a:pathLst>
            </a:custGeom>
            <a:solidFill>
              <a:srgbClr val="002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13" name="Freeform 100"/>
            <p:cNvSpPr/>
            <p:nvPr/>
          </p:nvSpPr>
          <p:spPr bwMode="auto">
            <a:xfrm>
              <a:off x="8516938" y="5302249"/>
              <a:ext cx="331788" cy="331787"/>
            </a:xfrm>
            <a:custGeom>
              <a:avLst/>
              <a:gdLst>
                <a:gd name="T0" fmla="*/ 52 w 88"/>
                <a:gd name="T1" fmla="*/ 57 h 88"/>
                <a:gd name="T2" fmla="*/ 0 w 88"/>
                <a:gd name="T3" fmla="*/ 0 h 88"/>
                <a:gd name="T4" fmla="*/ 88 w 88"/>
                <a:gd name="T5" fmla="*/ 88 h 88"/>
                <a:gd name="T6" fmla="*/ 52 w 88"/>
                <a:gd name="T7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8">
                  <a:moveTo>
                    <a:pt x="52" y="57"/>
                  </a:moveTo>
                  <a:cubicBezTo>
                    <a:pt x="31" y="53"/>
                    <a:pt x="4" y="37"/>
                    <a:pt x="0" y="0"/>
                  </a:cubicBezTo>
                  <a:cubicBezTo>
                    <a:pt x="48" y="0"/>
                    <a:pt x="88" y="39"/>
                    <a:pt x="88" y="88"/>
                  </a:cubicBezTo>
                  <a:cubicBezTo>
                    <a:pt x="88" y="88"/>
                    <a:pt x="72" y="61"/>
                    <a:pt x="52" y="57"/>
                  </a:cubicBezTo>
                  <a:close/>
                </a:path>
              </a:pathLst>
            </a:custGeom>
            <a:solidFill>
              <a:srgbClr val="002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14" name="Freeform 101"/>
            <p:cNvSpPr/>
            <p:nvPr/>
          </p:nvSpPr>
          <p:spPr bwMode="auto">
            <a:xfrm>
              <a:off x="8362950" y="5692774"/>
              <a:ext cx="307975" cy="120650"/>
            </a:xfrm>
            <a:custGeom>
              <a:avLst/>
              <a:gdLst>
                <a:gd name="T0" fmla="*/ 82 w 82"/>
                <a:gd name="T1" fmla="*/ 32 h 32"/>
                <a:gd name="T2" fmla="*/ 41 w 82"/>
                <a:gd name="T3" fmla="*/ 0 h 32"/>
                <a:gd name="T4" fmla="*/ 0 w 8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32">
                  <a:moveTo>
                    <a:pt x="82" y="32"/>
                  </a:moveTo>
                  <a:cubicBezTo>
                    <a:pt x="82" y="14"/>
                    <a:pt x="64" y="0"/>
                    <a:pt x="41" y="0"/>
                  </a:cubicBezTo>
                  <a:cubicBezTo>
                    <a:pt x="18" y="0"/>
                    <a:pt x="0" y="14"/>
                    <a:pt x="0" y="32"/>
                  </a:cubicBezTo>
                </a:path>
              </a:pathLst>
            </a:custGeom>
            <a:solidFill>
              <a:srgbClr val="002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885" name="组合 4884"/>
          <p:cNvGrpSpPr/>
          <p:nvPr/>
        </p:nvGrpSpPr>
        <p:grpSpPr>
          <a:xfrm>
            <a:off x="1630647" y="4145013"/>
            <a:ext cx="874713" cy="875579"/>
            <a:chOff x="1120775" y="2847975"/>
            <a:chExt cx="1603375" cy="1604962"/>
          </a:xfrm>
        </p:grpSpPr>
        <p:sp>
          <p:nvSpPr>
            <p:cNvPr id="4823" name="Freeform 110"/>
            <p:cNvSpPr/>
            <p:nvPr/>
          </p:nvSpPr>
          <p:spPr bwMode="auto">
            <a:xfrm>
              <a:off x="1120775" y="2847975"/>
              <a:ext cx="1603375" cy="1604962"/>
            </a:xfrm>
            <a:custGeom>
              <a:avLst/>
              <a:gdLst>
                <a:gd name="T0" fmla="*/ 407 w 427"/>
                <a:gd name="T1" fmla="*/ 250 h 427"/>
                <a:gd name="T2" fmla="*/ 177 w 427"/>
                <a:gd name="T3" fmla="*/ 406 h 427"/>
                <a:gd name="T4" fmla="*/ 20 w 427"/>
                <a:gd name="T5" fmla="*/ 176 h 427"/>
                <a:gd name="T6" fmla="*/ 250 w 427"/>
                <a:gd name="T7" fmla="*/ 20 h 427"/>
                <a:gd name="T8" fmla="*/ 407 w 427"/>
                <a:gd name="T9" fmla="*/ 25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427">
                  <a:moveTo>
                    <a:pt x="407" y="250"/>
                  </a:moveTo>
                  <a:cubicBezTo>
                    <a:pt x="386" y="357"/>
                    <a:pt x="283" y="427"/>
                    <a:pt x="177" y="406"/>
                  </a:cubicBezTo>
                  <a:cubicBezTo>
                    <a:pt x="70" y="386"/>
                    <a:pt x="0" y="283"/>
                    <a:pt x="20" y="176"/>
                  </a:cubicBezTo>
                  <a:cubicBezTo>
                    <a:pt x="41" y="70"/>
                    <a:pt x="144" y="0"/>
                    <a:pt x="250" y="20"/>
                  </a:cubicBezTo>
                  <a:cubicBezTo>
                    <a:pt x="357" y="41"/>
                    <a:pt x="427" y="144"/>
                    <a:pt x="407" y="250"/>
                  </a:cubicBezTo>
                  <a:close/>
                </a:path>
              </a:pathLst>
            </a:custGeom>
            <a:solidFill>
              <a:srgbClr val="004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4" name="Freeform 111"/>
            <p:cNvSpPr/>
            <p:nvPr/>
          </p:nvSpPr>
          <p:spPr bwMode="auto">
            <a:xfrm>
              <a:off x="1514475" y="3825875"/>
              <a:ext cx="409575" cy="368300"/>
            </a:xfrm>
            <a:custGeom>
              <a:avLst/>
              <a:gdLst>
                <a:gd name="T0" fmla="*/ 108 w 109"/>
                <a:gd name="T1" fmla="*/ 44 h 98"/>
                <a:gd name="T2" fmla="*/ 46 w 109"/>
                <a:gd name="T3" fmla="*/ 0 h 98"/>
                <a:gd name="T4" fmla="*/ 0 w 109"/>
                <a:gd name="T5" fmla="*/ 98 h 98"/>
                <a:gd name="T6" fmla="*/ 109 w 109"/>
                <a:gd name="T7" fmla="*/ 98 h 98"/>
                <a:gd name="T8" fmla="*/ 109 w 109"/>
                <a:gd name="T9" fmla="*/ 44 h 98"/>
                <a:gd name="T10" fmla="*/ 108 w 109"/>
                <a:gd name="T11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98">
                  <a:moveTo>
                    <a:pt x="108" y="44"/>
                  </a:moveTo>
                  <a:cubicBezTo>
                    <a:pt x="80" y="44"/>
                    <a:pt x="55" y="26"/>
                    <a:pt x="46" y="0"/>
                  </a:cubicBezTo>
                  <a:cubicBezTo>
                    <a:pt x="19" y="22"/>
                    <a:pt x="0" y="58"/>
                    <a:pt x="0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8" y="44"/>
                  </a:cubicBezTo>
                  <a:close/>
                </a:path>
              </a:pathLst>
            </a:custGeom>
            <a:solidFill>
              <a:srgbClr val="FF5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5" name="Freeform 112"/>
            <p:cNvSpPr/>
            <p:nvPr/>
          </p:nvSpPr>
          <p:spPr bwMode="auto">
            <a:xfrm>
              <a:off x="1687513" y="3787775"/>
              <a:ext cx="236538" cy="203200"/>
            </a:xfrm>
            <a:custGeom>
              <a:avLst/>
              <a:gdLst>
                <a:gd name="T0" fmla="*/ 62 w 63"/>
                <a:gd name="T1" fmla="*/ 54 h 54"/>
                <a:gd name="T2" fmla="*/ 63 w 63"/>
                <a:gd name="T3" fmla="*/ 54 h 54"/>
                <a:gd name="T4" fmla="*/ 63 w 63"/>
                <a:gd name="T5" fmla="*/ 37 h 54"/>
                <a:gd name="T6" fmla="*/ 62 w 63"/>
                <a:gd name="T7" fmla="*/ 37 h 54"/>
                <a:gd name="T8" fmla="*/ 15 w 63"/>
                <a:gd name="T9" fmla="*/ 0 h 54"/>
                <a:gd name="T10" fmla="*/ 0 w 63"/>
                <a:gd name="T11" fmla="*/ 10 h 54"/>
                <a:gd name="T12" fmla="*/ 62 w 63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4">
                  <a:moveTo>
                    <a:pt x="62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3" y="37"/>
                    <a:pt x="63" y="37"/>
                    <a:pt x="62" y="37"/>
                  </a:cubicBezTo>
                  <a:cubicBezTo>
                    <a:pt x="40" y="37"/>
                    <a:pt x="20" y="22"/>
                    <a:pt x="15" y="0"/>
                  </a:cubicBezTo>
                  <a:cubicBezTo>
                    <a:pt x="10" y="3"/>
                    <a:pt x="5" y="7"/>
                    <a:pt x="0" y="10"/>
                  </a:cubicBezTo>
                  <a:cubicBezTo>
                    <a:pt x="9" y="36"/>
                    <a:pt x="34" y="54"/>
                    <a:pt x="62" y="54"/>
                  </a:cubicBezTo>
                  <a:close/>
                </a:path>
              </a:pathLst>
            </a:custGeom>
            <a:solidFill>
              <a:srgbClr val="FCD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6" name="Freeform 113"/>
            <p:cNvSpPr/>
            <p:nvPr/>
          </p:nvSpPr>
          <p:spPr bwMode="auto">
            <a:xfrm>
              <a:off x="1744663" y="3743325"/>
              <a:ext cx="179388" cy="184150"/>
            </a:xfrm>
            <a:custGeom>
              <a:avLst/>
              <a:gdLst>
                <a:gd name="T0" fmla="*/ 47 w 48"/>
                <a:gd name="T1" fmla="*/ 49 h 49"/>
                <a:gd name="T2" fmla="*/ 48 w 48"/>
                <a:gd name="T3" fmla="*/ 49 h 49"/>
                <a:gd name="T4" fmla="*/ 48 w 48"/>
                <a:gd name="T5" fmla="*/ 0 h 49"/>
                <a:gd name="T6" fmla="*/ 47 w 48"/>
                <a:gd name="T7" fmla="*/ 0 h 49"/>
                <a:gd name="T8" fmla="*/ 0 w 48"/>
                <a:gd name="T9" fmla="*/ 12 h 49"/>
                <a:gd name="T10" fmla="*/ 47 w 48"/>
                <a:gd name="T1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9">
                  <a:moveTo>
                    <a:pt x="47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7" y="0"/>
                  </a:cubicBezTo>
                  <a:cubicBezTo>
                    <a:pt x="30" y="0"/>
                    <a:pt x="14" y="5"/>
                    <a:pt x="0" y="12"/>
                  </a:cubicBezTo>
                  <a:cubicBezTo>
                    <a:pt x="5" y="34"/>
                    <a:pt x="25" y="49"/>
                    <a:pt x="4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7" name="Freeform 114"/>
            <p:cNvSpPr/>
            <p:nvPr/>
          </p:nvSpPr>
          <p:spPr bwMode="auto">
            <a:xfrm>
              <a:off x="1924050" y="3825875"/>
              <a:ext cx="404813" cy="368300"/>
            </a:xfrm>
            <a:custGeom>
              <a:avLst/>
              <a:gdLst>
                <a:gd name="T0" fmla="*/ 62 w 108"/>
                <a:gd name="T1" fmla="*/ 0 h 98"/>
                <a:gd name="T2" fmla="*/ 0 w 108"/>
                <a:gd name="T3" fmla="*/ 44 h 98"/>
                <a:gd name="T4" fmla="*/ 0 w 108"/>
                <a:gd name="T5" fmla="*/ 98 h 98"/>
                <a:gd name="T6" fmla="*/ 108 w 108"/>
                <a:gd name="T7" fmla="*/ 98 h 98"/>
                <a:gd name="T8" fmla="*/ 62 w 108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8">
                  <a:moveTo>
                    <a:pt x="62" y="0"/>
                  </a:moveTo>
                  <a:cubicBezTo>
                    <a:pt x="53" y="26"/>
                    <a:pt x="29" y="44"/>
                    <a:pt x="0" y="4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8" y="58"/>
                    <a:pt x="89" y="22"/>
                    <a:pt x="62" y="0"/>
                  </a:cubicBezTo>
                  <a:close/>
                </a:path>
              </a:pathLst>
            </a:custGeom>
            <a:solidFill>
              <a:srgbClr val="EF3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8" name="Freeform 115"/>
            <p:cNvSpPr/>
            <p:nvPr/>
          </p:nvSpPr>
          <p:spPr bwMode="auto">
            <a:xfrm>
              <a:off x="1924050" y="3787775"/>
              <a:ext cx="233363" cy="203200"/>
            </a:xfrm>
            <a:custGeom>
              <a:avLst/>
              <a:gdLst>
                <a:gd name="T0" fmla="*/ 0 w 62"/>
                <a:gd name="T1" fmla="*/ 37 h 54"/>
                <a:gd name="T2" fmla="*/ 0 w 62"/>
                <a:gd name="T3" fmla="*/ 54 h 54"/>
                <a:gd name="T4" fmla="*/ 62 w 62"/>
                <a:gd name="T5" fmla="*/ 10 h 54"/>
                <a:gd name="T6" fmla="*/ 47 w 62"/>
                <a:gd name="T7" fmla="*/ 0 h 54"/>
                <a:gd name="T8" fmla="*/ 0 w 62"/>
                <a:gd name="T9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4">
                  <a:moveTo>
                    <a:pt x="0" y="37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9" y="54"/>
                    <a:pt x="53" y="36"/>
                    <a:pt x="62" y="10"/>
                  </a:cubicBezTo>
                  <a:cubicBezTo>
                    <a:pt x="57" y="7"/>
                    <a:pt x="52" y="3"/>
                    <a:pt x="47" y="0"/>
                  </a:cubicBezTo>
                  <a:cubicBezTo>
                    <a:pt x="42" y="21"/>
                    <a:pt x="23" y="37"/>
                    <a:pt x="0" y="37"/>
                  </a:cubicBezTo>
                  <a:close/>
                </a:path>
              </a:pathLst>
            </a:custGeom>
            <a:solidFill>
              <a:srgbClr val="FFA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29" name="Freeform 116"/>
            <p:cNvSpPr/>
            <p:nvPr/>
          </p:nvSpPr>
          <p:spPr bwMode="auto">
            <a:xfrm>
              <a:off x="1924050" y="3743325"/>
              <a:ext cx="176213" cy="184150"/>
            </a:xfrm>
            <a:custGeom>
              <a:avLst/>
              <a:gdLst>
                <a:gd name="T0" fmla="*/ 47 w 47"/>
                <a:gd name="T1" fmla="*/ 12 h 49"/>
                <a:gd name="T2" fmla="*/ 0 w 47"/>
                <a:gd name="T3" fmla="*/ 0 h 49"/>
                <a:gd name="T4" fmla="*/ 0 w 47"/>
                <a:gd name="T5" fmla="*/ 49 h 49"/>
                <a:gd name="T6" fmla="*/ 47 w 47"/>
                <a:gd name="T7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9">
                  <a:moveTo>
                    <a:pt x="47" y="12"/>
                  </a:moveTo>
                  <a:cubicBezTo>
                    <a:pt x="33" y="5"/>
                    <a:pt x="17" y="1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3" y="49"/>
                    <a:pt x="42" y="33"/>
                    <a:pt x="47" y="12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30" name="Freeform 117"/>
            <p:cNvSpPr/>
            <p:nvPr/>
          </p:nvSpPr>
          <p:spPr bwMode="auto">
            <a:xfrm>
              <a:off x="2051050" y="3589337"/>
              <a:ext cx="150813" cy="434975"/>
            </a:xfrm>
            <a:custGeom>
              <a:avLst/>
              <a:gdLst>
                <a:gd name="T0" fmla="*/ 40 w 40"/>
                <a:gd name="T1" fmla="*/ 50 h 116"/>
                <a:gd name="T2" fmla="*/ 34 w 40"/>
                <a:gd name="T3" fmla="*/ 36 h 116"/>
                <a:gd name="T4" fmla="*/ 40 w 40"/>
                <a:gd name="T5" fmla="*/ 21 h 116"/>
                <a:gd name="T6" fmla="*/ 20 w 40"/>
                <a:gd name="T7" fmla="*/ 0 h 116"/>
                <a:gd name="T8" fmla="*/ 0 w 40"/>
                <a:gd name="T9" fmla="*/ 21 h 116"/>
                <a:gd name="T10" fmla="*/ 6 w 40"/>
                <a:gd name="T11" fmla="*/ 36 h 116"/>
                <a:gd name="T12" fmla="*/ 0 w 40"/>
                <a:gd name="T13" fmla="*/ 50 h 116"/>
                <a:gd name="T14" fmla="*/ 7 w 40"/>
                <a:gd name="T15" fmla="*/ 66 h 116"/>
                <a:gd name="T16" fmla="*/ 3 w 40"/>
                <a:gd name="T17" fmla="*/ 78 h 116"/>
                <a:gd name="T18" fmla="*/ 12 w 40"/>
                <a:gd name="T19" fmla="*/ 94 h 116"/>
                <a:gd name="T20" fmla="*/ 8 w 40"/>
                <a:gd name="T21" fmla="*/ 103 h 116"/>
                <a:gd name="T22" fmla="*/ 20 w 40"/>
                <a:gd name="T23" fmla="*/ 116 h 116"/>
                <a:gd name="T24" fmla="*/ 32 w 40"/>
                <a:gd name="T25" fmla="*/ 103 h 116"/>
                <a:gd name="T26" fmla="*/ 28 w 40"/>
                <a:gd name="T27" fmla="*/ 94 h 116"/>
                <a:gd name="T28" fmla="*/ 37 w 40"/>
                <a:gd name="T29" fmla="*/ 78 h 116"/>
                <a:gd name="T30" fmla="*/ 33 w 40"/>
                <a:gd name="T31" fmla="*/ 66 h 116"/>
                <a:gd name="T32" fmla="*/ 40 w 40"/>
                <a:gd name="T33" fmla="*/ 5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116">
                  <a:moveTo>
                    <a:pt x="40" y="50"/>
                  </a:moveTo>
                  <a:cubicBezTo>
                    <a:pt x="40" y="45"/>
                    <a:pt x="38" y="39"/>
                    <a:pt x="34" y="36"/>
                  </a:cubicBezTo>
                  <a:cubicBezTo>
                    <a:pt x="38" y="32"/>
                    <a:pt x="40" y="26"/>
                    <a:pt x="40" y="21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6"/>
                    <a:pt x="2" y="32"/>
                    <a:pt x="6" y="36"/>
                  </a:cubicBezTo>
                  <a:cubicBezTo>
                    <a:pt x="2" y="39"/>
                    <a:pt x="0" y="45"/>
                    <a:pt x="0" y="50"/>
                  </a:cubicBezTo>
                  <a:cubicBezTo>
                    <a:pt x="0" y="57"/>
                    <a:pt x="3" y="63"/>
                    <a:pt x="7" y="66"/>
                  </a:cubicBezTo>
                  <a:cubicBezTo>
                    <a:pt x="4" y="70"/>
                    <a:pt x="3" y="74"/>
                    <a:pt x="3" y="78"/>
                  </a:cubicBezTo>
                  <a:cubicBezTo>
                    <a:pt x="3" y="85"/>
                    <a:pt x="6" y="91"/>
                    <a:pt x="12" y="94"/>
                  </a:cubicBezTo>
                  <a:cubicBezTo>
                    <a:pt x="9" y="96"/>
                    <a:pt x="8" y="99"/>
                    <a:pt x="8" y="103"/>
                  </a:cubicBezTo>
                  <a:cubicBezTo>
                    <a:pt x="8" y="110"/>
                    <a:pt x="13" y="116"/>
                    <a:pt x="20" y="116"/>
                  </a:cubicBezTo>
                  <a:cubicBezTo>
                    <a:pt x="27" y="116"/>
                    <a:pt x="32" y="110"/>
                    <a:pt x="32" y="103"/>
                  </a:cubicBezTo>
                  <a:cubicBezTo>
                    <a:pt x="32" y="99"/>
                    <a:pt x="31" y="96"/>
                    <a:pt x="28" y="94"/>
                  </a:cubicBezTo>
                  <a:cubicBezTo>
                    <a:pt x="33" y="91"/>
                    <a:pt x="37" y="85"/>
                    <a:pt x="37" y="78"/>
                  </a:cubicBezTo>
                  <a:cubicBezTo>
                    <a:pt x="37" y="74"/>
                    <a:pt x="35" y="70"/>
                    <a:pt x="33" y="66"/>
                  </a:cubicBezTo>
                  <a:cubicBezTo>
                    <a:pt x="37" y="63"/>
                    <a:pt x="40" y="57"/>
                    <a:pt x="40" y="50"/>
                  </a:cubicBezTo>
                  <a:close/>
                </a:path>
              </a:pathLst>
            </a:custGeom>
            <a:solidFill>
              <a:srgbClr val="0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31" name="Freeform 118"/>
            <p:cNvSpPr/>
            <p:nvPr/>
          </p:nvSpPr>
          <p:spPr bwMode="auto">
            <a:xfrm>
              <a:off x="2081213" y="4024312"/>
              <a:ext cx="95250" cy="142875"/>
            </a:xfrm>
            <a:custGeom>
              <a:avLst/>
              <a:gdLst>
                <a:gd name="T0" fmla="*/ 0 w 25"/>
                <a:gd name="T1" fmla="*/ 12 h 38"/>
                <a:gd name="T2" fmla="*/ 1 w 25"/>
                <a:gd name="T3" fmla="*/ 18 h 38"/>
                <a:gd name="T4" fmla="*/ 0 w 25"/>
                <a:gd name="T5" fmla="*/ 38 h 38"/>
                <a:gd name="T6" fmla="*/ 24 w 25"/>
                <a:gd name="T7" fmla="*/ 12 h 38"/>
                <a:gd name="T8" fmla="*/ 12 w 25"/>
                <a:gd name="T9" fmla="*/ 0 h 38"/>
                <a:gd name="T10" fmla="*/ 0 w 25"/>
                <a:gd name="T1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8">
                  <a:moveTo>
                    <a:pt x="0" y="12"/>
                  </a:moveTo>
                  <a:cubicBezTo>
                    <a:pt x="0" y="14"/>
                    <a:pt x="0" y="16"/>
                    <a:pt x="1" y="18"/>
                  </a:cubicBezTo>
                  <a:cubicBezTo>
                    <a:pt x="4" y="33"/>
                    <a:pt x="0" y="38"/>
                    <a:pt x="0" y="38"/>
                  </a:cubicBezTo>
                  <a:cubicBezTo>
                    <a:pt x="25" y="38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</a:path>
              </a:pathLst>
            </a:custGeom>
            <a:solidFill>
              <a:srgbClr val="0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32" name="Freeform 119"/>
            <p:cNvSpPr/>
            <p:nvPr/>
          </p:nvSpPr>
          <p:spPr bwMode="auto">
            <a:xfrm>
              <a:off x="1604963" y="3405187"/>
              <a:ext cx="319088" cy="338137"/>
            </a:xfrm>
            <a:custGeom>
              <a:avLst/>
              <a:gdLst>
                <a:gd name="T0" fmla="*/ 0 w 85"/>
                <a:gd name="T1" fmla="*/ 0 h 90"/>
                <a:gd name="T2" fmla="*/ 0 w 85"/>
                <a:gd name="T3" fmla="*/ 5 h 90"/>
                <a:gd name="T4" fmla="*/ 84 w 85"/>
                <a:gd name="T5" fmla="*/ 90 h 90"/>
                <a:gd name="T6" fmla="*/ 85 w 85"/>
                <a:gd name="T7" fmla="*/ 90 h 90"/>
                <a:gd name="T8" fmla="*/ 85 w 85"/>
                <a:gd name="T9" fmla="*/ 0 h 90"/>
                <a:gd name="T10" fmla="*/ 0 w 85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90">
                  <a:moveTo>
                    <a:pt x="0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52"/>
                    <a:pt x="38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33" name="Freeform 120"/>
            <p:cNvSpPr/>
            <p:nvPr/>
          </p:nvSpPr>
          <p:spPr bwMode="auto">
            <a:xfrm>
              <a:off x="1604963" y="3103562"/>
              <a:ext cx="319088" cy="301625"/>
            </a:xfrm>
            <a:custGeom>
              <a:avLst/>
              <a:gdLst>
                <a:gd name="T0" fmla="*/ 85 w 85"/>
                <a:gd name="T1" fmla="*/ 1 h 80"/>
                <a:gd name="T2" fmla="*/ 84 w 85"/>
                <a:gd name="T3" fmla="*/ 0 h 80"/>
                <a:gd name="T4" fmla="*/ 0 w 85"/>
                <a:gd name="T5" fmla="*/ 80 h 80"/>
                <a:gd name="T6" fmla="*/ 85 w 85"/>
                <a:gd name="T7" fmla="*/ 80 h 80"/>
                <a:gd name="T8" fmla="*/ 85 w 85"/>
                <a:gd name="T9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0">
                  <a:moveTo>
                    <a:pt x="85" y="1"/>
                  </a:moveTo>
                  <a:cubicBezTo>
                    <a:pt x="85" y="1"/>
                    <a:pt x="85" y="0"/>
                    <a:pt x="84" y="0"/>
                  </a:cubicBezTo>
                  <a:cubicBezTo>
                    <a:pt x="40" y="0"/>
                    <a:pt x="3" y="35"/>
                    <a:pt x="0" y="80"/>
                  </a:cubicBezTo>
                  <a:cubicBezTo>
                    <a:pt x="85" y="80"/>
                    <a:pt x="85" y="80"/>
                    <a:pt x="85" y="80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rgbClr val="69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34" name="Freeform 121"/>
            <p:cNvSpPr/>
            <p:nvPr/>
          </p:nvSpPr>
          <p:spPr bwMode="auto">
            <a:xfrm>
              <a:off x="1924050" y="3405187"/>
              <a:ext cx="315913" cy="338137"/>
            </a:xfrm>
            <a:custGeom>
              <a:avLst/>
              <a:gdLst>
                <a:gd name="T0" fmla="*/ 84 w 84"/>
                <a:gd name="T1" fmla="*/ 5 h 90"/>
                <a:gd name="T2" fmla="*/ 84 w 84"/>
                <a:gd name="T3" fmla="*/ 0 h 90"/>
                <a:gd name="T4" fmla="*/ 0 w 84"/>
                <a:gd name="T5" fmla="*/ 0 h 90"/>
                <a:gd name="T6" fmla="*/ 0 w 84"/>
                <a:gd name="T7" fmla="*/ 90 h 90"/>
                <a:gd name="T8" fmla="*/ 84 w 84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90">
                  <a:moveTo>
                    <a:pt x="84" y="5"/>
                  </a:moveTo>
                  <a:cubicBezTo>
                    <a:pt x="84" y="3"/>
                    <a:pt x="84" y="1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47" y="90"/>
                    <a:pt x="84" y="52"/>
                    <a:pt x="84" y="5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35" name="Freeform 122"/>
            <p:cNvSpPr/>
            <p:nvPr/>
          </p:nvSpPr>
          <p:spPr bwMode="auto">
            <a:xfrm>
              <a:off x="1924050" y="3108325"/>
              <a:ext cx="315913" cy="296862"/>
            </a:xfrm>
            <a:custGeom>
              <a:avLst/>
              <a:gdLst>
                <a:gd name="T0" fmla="*/ 84 w 84"/>
                <a:gd name="T1" fmla="*/ 79 h 79"/>
                <a:gd name="T2" fmla="*/ 0 w 84"/>
                <a:gd name="T3" fmla="*/ 0 h 79"/>
                <a:gd name="T4" fmla="*/ 0 w 84"/>
                <a:gd name="T5" fmla="*/ 79 h 79"/>
                <a:gd name="T6" fmla="*/ 84 w 84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79">
                  <a:moveTo>
                    <a:pt x="84" y="79"/>
                  </a:moveTo>
                  <a:cubicBezTo>
                    <a:pt x="81" y="35"/>
                    <a:pt x="45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84" y="79"/>
                  </a:lnTo>
                  <a:close/>
                </a:path>
              </a:pathLst>
            </a:custGeom>
            <a:solidFill>
              <a:srgbClr val="00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2610" y="516197"/>
            <a:ext cx="5164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6BBBB9"/>
                </a:solidFill>
                <a:cs typeface="+mn-ea"/>
                <a:sym typeface="+mn-lt"/>
              </a:rPr>
              <a:t>기획 의도</a:t>
            </a:r>
            <a:endParaRPr lang="en-US" altLang="zh-CN" sz="5400" b="1" dirty="0">
              <a:solidFill>
                <a:srgbClr val="6BBBB9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13503" y="1551086"/>
            <a:ext cx="10069427" cy="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0DA58B-9B30-471E-9CB6-B4024A481B56}"/>
              </a:ext>
            </a:extLst>
          </p:cNvPr>
          <p:cNvGrpSpPr/>
          <p:nvPr/>
        </p:nvGrpSpPr>
        <p:grpSpPr>
          <a:xfrm>
            <a:off x="864781" y="1816535"/>
            <a:ext cx="10462393" cy="4054859"/>
            <a:chOff x="237647" y="1987228"/>
            <a:chExt cx="11873119" cy="4257172"/>
          </a:xfrm>
        </p:grpSpPr>
        <p:pic>
          <p:nvPicPr>
            <p:cNvPr id="1046" name="Picture 22" descr="http://www.silhouette-ac.com/sozai/m/143/13/143132m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144" y="2529474"/>
              <a:ext cx="2946651" cy="2946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1" name="Picture 2" descr="http://download.seaicons.com/icons/icons8/windows-8/512/City-Students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3875" y="2979728"/>
              <a:ext cx="2272174" cy="227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6F8EC8A-2A74-4777-BF13-041B7A8CE198}"/>
                </a:ext>
              </a:extLst>
            </p:cNvPr>
            <p:cNvGrpSpPr/>
            <p:nvPr/>
          </p:nvGrpSpPr>
          <p:grpSpPr>
            <a:xfrm>
              <a:off x="237647" y="1987228"/>
              <a:ext cx="11873119" cy="4257172"/>
              <a:chOff x="237647" y="1987228"/>
              <a:chExt cx="11873119" cy="4257172"/>
            </a:xfrm>
          </p:grpSpPr>
          <p:pic>
            <p:nvPicPr>
              <p:cNvPr id="1034" name="Picture 10" descr="http://download.seaicons.com/icons/paomedia/small-n-flat/1024/house-icon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647" y="2624251"/>
                <a:ext cx="3270803" cy="3270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타원형 설명선 1"/>
              <p:cNvSpPr/>
              <p:nvPr/>
            </p:nvSpPr>
            <p:spPr>
              <a:xfrm>
                <a:off x="4312680" y="1987228"/>
                <a:ext cx="7798086" cy="4257172"/>
              </a:xfrm>
              <a:prstGeom prst="wedgeEllipseCallout">
                <a:avLst>
                  <a:gd name="adj1" fmla="val -59173"/>
                  <a:gd name="adj2" fmla="val 1442"/>
                </a:avLst>
              </a:prstGeom>
              <a:noFill/>
              <a:ln w="76200">
                <a:solidFill>
                  <a:srgbClr val="5BC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flipH="1">
            <a:off x="0" y="478320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2610" y="506573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32792" y="537351"/>
            <a:ext cx="3246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5BC7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시장조사</a:t>
            </a:r>
            <a:endParaRPr lang="zh-CN" altLang="en-US" sz="4000" dirty="0">
              <a:solidFill>
                <a:srgbClr val="5BC7CA"/>
              </a:solidFill>
              <a:latin typeface="배달의민족 도현" panose="020B0600000101010101" pitchFamily="50" charset="-127"/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98926" y="2243894"/>
            <a:ext cx="28951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국외</a:t>
            </a:r>
            <a:r>
              <a:rPr lang="en-US" altLang="ko-KR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프랑스</a:t>
            </a:r>
            <a:r>
              <a:rPr lang="en-US" altLang="ko-KR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뉴질랜드</a:t>
            </a:r>
            <a:r>
              <a:rPr lang="en-US" altLang="ko-KR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영국 순으로 </a:t>
            </a:r>
            <a:r>
              <a:rPr lang="en-US" altLang="ko-KR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가구 연평균 증가율이 높게 나타남</a:t>
            </a:r>
            <a:endParaRPr lang="en-US" altLang="ko-KR" sz="2000" dirty="0">
              <a:solidFill>
                <a:srgbClr val="3C87A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2000" dirty="0">
              <a:solidFill>
                <a:srgbClr val="3C87A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 (</a:t>
            </a:r>
            <a:r>
              <a:rPr lang="ko-KR" altLang="en-US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</a:t>
            </a:r>
            <a:r>
              <a:rPr lang="en-US" altLang="ko-KR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‘30</a:t>
            </a:r>
            <a:r>
              <a:rPr lang="ko-KR" altLang="en-US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년까지 연평균  </a:t>
            </a:r>
            <a:r>
              <a:rPr lang="en-US" altLang="ko-KR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1.57% </a:t>
            </a:r>
            <a:r>
              <a:rPr lang="ko-KR" altLang="en-US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증가할 전망으로</a:t>
            </a:r>
            <a:r>
              <a:rPr lang="en-US" altLang="ko-KR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아시아에서는 가장 빠른 편</a:t>
            </a:r>
            <a:endParaRPr lang="ko-KR" altLang="en-US" sz="2800" b="1" dirty="0">
              <a:solidFill>
                <a:srgbClr val="3C87A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7207685" y="3017529"/>
            <a:ext cx="888351" cy="852755"/>
          </a:xfrm>
          <a:prstGeom prst="rightArrow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" y="1685635"/>
            <a:ext cx="7119705" cy="37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3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flipH="1">
            <a:off x="0" y="581062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2611" y="581062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32792" y="640093"/>
            <a:ext cx="2639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solidFill>
                  <a:srgbClr val="5BC7C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개발 목표</a:t>
            </a:r>
            <a:endParaRPr lang="zh-CN" altLang="en-US" sz="4000" dirty="0">
              <a:solidFill>
                <a:srgbClr val="5BC7CA"/>
              </a:solidFill>
              <a:latin typeface="배달의민족 도현" panose="020B0600000101010101" pitchFamily="50" charset="-127"/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27006" y="3327648"/>
            <a:ext cx="3764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8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가구 맞춤형 </a:t>
            </a:r>
            <a:r>
              <a:rPr lang="ko-KR" altLang="en-US" sz="2800" dirty="0" err="1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스마트홈</a:t>
            </a:r>
            <a:r>
              <a:rPr lang="ko-KR" altLang="en-US" sz="2800" dirty="0">
                <a:solidFill>
                  <a:srgbClr val="3C87A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필요 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7149890" y="3429000"/>
            <a:ext cx="888351" cy="852755"/>
          </a:xfrm>
          <a:prstGeom prst="rightArrow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4" y="2341578"/>
            <a:ext cx="6351641" cy="30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flipH="1">
            <a:off x="-1" y="516197"/>
            <a:ext cx="2227009" cy="766917"/>
          </a:xfrm>
          <a:custGeom>
            <a:avLst/>
            <a:gdLst>
              <a:gd name="connsiteX0" fmla="*/ 3288891 w 3288891"/>
              <a:gd name="connsiteY0" fmla="*/ 0 h 766917"/>
              <a:gd name="connsiteX1" fmla="*/ 589936 w 3288891"/>
              <a:gd name="connsiteY1" fmla="*/ 0 h 766917"/>
              <a:gd name="connsiteX2" fmla="*/ 486697 w 3288891"/>
              <a:gd name="connsiteY2" fmla="*/ 0 h 766917"/>
              <a:gd name="connsiteX3" fmla="*/ 0 w 3288891"/>
              <a:gd name="connsiteY3" fmla="*/ 0 h 766917"/>
              <a:gd name="connsiteX4" fmla="*/ 383459 w 3288891"/>
              <a:gd name="connsiteY4" fmla="*/ 383459 h 766917"/>
              <a:gd name="connsiteX5" fmla="*/ 0 w 3288891"/>
              <a:gd name="connsiteY5" fmla="*/ 766917 h 766917"/>
              <a:gd name="connsiteX6" fmla="*/ 486697 w 3288891"/>
              <a:gd name="connsiteY6" fmla="*/ 766917 h 766917"/>
              <a:gd name="connsiteX7" fmla="*/ 589936 w 3288891"/>
              <a:gd name="connsiteY7" fmla="*/ 766917 h 766917"/>
              <a:gd name="connsiteX8" fmla="*/ 3288891 w 3288891"/>
              <a:gd name="connsiteY8" fmla="*/ 766917 h 76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88891" h="766917">
                <a:moveTo>
                  <a:pt x="3288891" y="0"/>
                </a:moveTo>
                <a:lnTo>
                  <a:pt x="589936" y="0"/>
                </a:lnTo>
                <a:lnTo>
                  <a:pt x="486697" y="0"/>
                </a:lnTo>
                <a:lnTo>
                  <a:pt x="0" y="0"/>
                </a:lnTo>
                <a:lnTo>
                  <a:pt x="383459" y="383459"/>
                </a:lnTo>
                <a:lnTo>
                  <a:pt x="0" y="766917"/>
                </a:lnTo>
                <a:lnTo>
                  <a:pt x="486697" y="766917"/>
                </a:lnTo>
                <a:lnTo>
                  <a:pt x="589936" y="766917"/>
                </a:lnTo>
                <a:lnTo>
                  <a:pt x="3288891" y="766917"/>
                </a:lnTo>
                <a:close/>
              </a:path>
            </a:pathLst>
          </a:custGeom>
          <a:solidFill>
            <a:srgbClr val="3DA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12610" y="516197"/>
            <a:ext cx="560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84162" y="575228"/>
            <a:ext cx="9749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3DADA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작품 </a:t>
            </a:r>
            <a:r>
              <a:rPr lang="ko-KR" altLang="en-US" sz="4000" dirty="0" smtClean="0">
                <a:solidFill>
                  <a:srgbClr val="3DADA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rPr>
              <a:t>설명</a:t>
            </a:r>
            <a:endParaRPr lang="zh-CN" altLang="en-US" sz="4000" dirty="0">
              <a:solidFill>
                <a:srgbClr val="3DADAF"/>
              </a:solidFill>
              <a:latin typeface="배달의민족 도현" panose="020B0600000101010101" pitchFamily="50" charset="-127"/>
              <a:cs typeface="+mn-ea"/>
              <a:sym typeface="+mn-lt"/>
            </a:endParaRPr>
          </a:p>
        </p:txBody>
      </p:sp>
      <p:grpSp>
        <p:nvGrpSpPr>
          <p:cNvPr id="29" name="组合 5391"/>
          <p:cNvGrpSpPr/>
          <p:nvPr/>
        </p:nvGrpSpPr>
        <p:grpSpPr>
          <a:xfrm>
            <a:off x="1113503" y="5405904"/>
            <a:ext cx="10025393" cy="1452096"/>
            <a:chOff x="1071938" y="4654542"/>
            <a:chExt cx="10025393" cy="1452096"/>
          </a:xfrm>
        </p:grpSpPr>
        <p:sp>
          <p:nvSpPr>
            <p:cNvPr id="30" name="Freeform 190"/>
            <p:cNvSpPr/>
            <p:nvPr/>
          </p:nvSpPr>
          <p:spPr bwMode="auto">
            <a:xfrm>
              <a:off x="1613620" y="4857516"/>
              <a:ext cx="683649" cy="1228797"/>
            </a:xfrm>
            <a:custGeom>
              <a:avLst/>
              <a:gdLst>
                <a:gd name="T0" fmla="*/ 665 w 665"/>
                <a:gd name="T1" fmla="*/ 1572 h 1572"/>
                <a:gd name="T2" fmla="*/ 0 w 665"/>
                <a:gd name="T3" fmla="*/ 1572 h 1572"/>
                <a:gd name="T4" fmla="*/ 0 w 665"/>
                <a:gd name="T5" fmla="*/ 246 h 1572"/>
                <a:gd name="T6" fmla="*/ 135 w 665"/>
                <a:gd name="T7" fmla="*/ 0 h 1572"/>
                <a:gd name="T8" fmla="*/ 525 w 665"/>
                <a:gd name="T9" fmla="*/ 0 h 1572"/>
                <a:gd name="T10" fmla="*/ 665 w 665"/>
                <a:gd name="T11" fmla="*/ 246 h 1572"/>
                <a:gd name="T12" fmla="*/ 665 w 665"/>
                <a:gd name="T13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1572">
                  <a:moveTo>
                    <a:pt x="665" y="1572"/>
                  </a:moveTo>
                  <a:lnTo>
                    <a:pt x="0" y="1572"/>
                  </a:lnTo>
                  <a:lnTo>
                    <a:pt x="0" y="246"/>
                  </a:lnTo>
                  <a:lnTo>
                    <a:pt x="135" y="0"/>
                  </a:lnTo>
                  <a:lnTo>
                    <a:pt x="525" y="0"/>
                  </a:lnTo>
                  <a:lnTo>
                    <a:pt x="665" y="246"/>
                  </a:lnTo>
                  <a:lnTo>
                    <a:pt x="665" y="15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07"/>
            <p:cNvSpPr/>
            <p:nvPr/>
          </p:nvSpPr>
          <p:spPr bwMode="auto">
            <a:xfrm>
              <a:off x="1226555" y="4960397"/>
              <a:ext cx="536944" cy="988041"/>
            </a:xfrm>
            <a:custGeom>
              <a:avLst/>
              <a:gdLst>
                <a:gd name="T0" fmla="*/ 664 w 664"/>
                <a:gd name="T1" fmla="*/ 1264 h 1264"/>
                <a:gd name="T2" fmla="*/ 0 w 664"/>
                <a:gd name="T3" fmla="*/ 1264 h 1264"/>
                <a:gd name="T4" fmla="*/ 0 w 664"/>
                <a:gd name="T5" fmla="*/ 450 h 1264"/>
                <a:gd name="T6" fmla="*/ 331 w 664"/>
                <a:gd name="T7" fmla="*/ 0 h 1264"/>
                <a:gd name="T8" fmla="*/ 664 w 664"/>
                <a:gd name="T9" fmla="*/ 450 h 1264"/>
                <a:gd name="T10" fmla="*/ 664 w 664"/>
                <a:gd name="T11" fmla="*/ 1264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4" h="1264">
                  <a:moveTo>
                    <a:pt x="664" y="1264"/>
                  </a:moveTo>
                  <a:lnTo>
                    <a:pt x="0" y="1264"/>
                  </a:lnTo>
                  <a:lnTo>
                    <a:pt x="0" y="450"/>
                  </a:lnTo>
                  <a:lnTo>
                    <a:pt x="331" y="0"/>
                  </a:lnTo>
                  <a:lnTo>
                    <a:pt x="664" y="450"/>
                  </a:lnTo>
                  <a:lnTo>
                    <a:pt x="664" y="1264"/>
                  </a:lnTo>
                  <a:close/>
                </a:path>
              </a:pathLst>
            </a:custGeom>
            <a:solidFill>
              <a:srgbClr val="4FDDD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Rectangle 13"/>
            <p:cNvSpPr>
              <a:spLocks noChangeArrowheads="1"/>
            </p:cNvSpPr>
            <p:nvPr/>
          </p:nvSpPr>
          <p:spPr bwMode="auto">
            <a:xfrm>
              <a:off x="10183399" y="5124069"/>
              <a:ext cx="656921" cy="84343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>
              <a:off x="10183399" y="4787166"/>
              <a:ext cx="656921" cy="1180333"/>
            </a:xfrm>
            <a:custGeom>
              <a:avLst/>
              <a:gdLst>
                <a:gd name="T0" fmla="*/ 378 w 639"/>
                <a:gd name="T1" fmla="*/ 206 h 1510"/>
                <a:gd name="T2" fmla="*/ 378 w 639"/>
                <a:gd name="T3" fmla="*/ 99 h 1510"/>
                <a:gd name="T4" fmla="*/ 639 w 639"/>
                <a:gd name="T5" fmla="*/ 99 h 1510"/>
                <a:gd name="T6" fmla="*/ 639 w 639"/>
                <a:gd name="T7" fmla="*/ 0 h 1510"/>
                <a:gd name="T8" fmla="*/ 0 w 639"/>
                <a:gd name="T9" fmla="*/ 0 h 1510"/>
                <a:gd name="T10" fmla="*/ 0 w 639"/>
                <a:gd name="T11" fmla="*/ 99 h 1510"/>
                <a:gd name="T12" fmla="*/ 262 w 639"/>
                <a:gd name="T13" fmla="*/ 99 h 1510"/>
                <a:gd name="T14" fmla="*/ 262 w 639"/>
                <a:gd name="T15" fmla="*/ 206 h 1510"/>
                <a:gd name="T16" fmla="*/ 0 w 639"/>
                <a:gd name="T17" fmla="*/ 206 h 1510"/>
                <a:gd name="T18" fmla="*/ 0 w 639"/>
                <a:gd name="T19" fmla="*/ 346 h 1510"/>
                <a:gd name="T20" fmla="*/ 262 w 639"/>
                <a:gd name="T21" fmla="*/ 346 h 1510"/>
                <a:gd name="T22" fmla="*/ 262 w 639"/>
                <a:gd name="T23" fmla="*/ 452 h 1510"/>
                <a:gd name="T24" fmla="*/ 0 w 639"/>
                <a:gd name="T25" fmla="*/ 452 h 1510"/>
                <a:gd name="T26" fmla="*/ 0 w 639"/>
                <a:gd name="T27" fmla="*/ 592 h 1510"/>
                <a:gd name="T28" fmla="*/ 262 w 639"/>
                <a:gd name="T29" fmla="*/ 592 h 1510"/>
                <a:gd name="T30" fmla="*/ 262 w 639"/>
                <a:gd name="T31" fmla="*/ 698 h 1510"/>
                <a:gd name="T32" fmla="*/ 0 w 639"/>
                <a:gd name="T33" fmla="*/ 698 h 1510"/>
                <a:gd name="T34" fmla="*/ 0 w 639"/>
                <a:gd name="T35" fmla="*/ 838 h 1510"/>
                <a:gd name="T36" fmla="*/ 262 w 639"/>
                <a:gd name="T37" fmla="*/ 838 h 1510"/>
                <a:gd name="T38" fmla="*/ 262 w 639"/>
                <a:gd name="T39" fmla="*/ 945 h 1510"/>
                <a:gd name="T40" fmla="*/ 0 w 639"/>
                <a:gd name="T41" fmla="*/ 945 h 1510"/>
                <a:gd name="T42" fmla="*/ 0 w 639"/>
                <a:gd name="T43" fmla="*/ 1084 h 1510"/>
                <a:gd name="T44" fmla="*/ 262 w 639"/>
                <a:gd name="T45" fmla="*/ 1084 h 1510"/>
                <a:gd name="T46" fmla="*/ 262 w 639"/>
                <a:gd name="T47" fmla="*/ 1188 h 1510"/>
                <a:gd name="T48" fmla="*/ 0 w 639"/>
                <a:gd name="T49" fmla="*/ 1188 h 1510"/>
                <a:gd name="T50" fmla="*/ 0 w 639"/>
                <a:gd name="T51" fmla="*/ 1331 h 1510"/>
                <a:gd name="T52" fmla="*/ 262 w 639"/>
                <a:gd name="T53" fmla="*/ 1331 h 1510"/>
                <a:gd name="T54" fmla="*/ 262 w 639"/>
                <a:gd name="T55" fmla="*/ 1435 h 1510"/>
                <a:gd name="T56" fmla="*/ 0 w 639"/>
                <a:gd name="T57" fmla="*/ 1435 h 1510"/>
                <a:gd name="T58" fmla="*/ 0 w 639"/>
                <a:gd name="T59" fmla="*/ 1510 h 1510"/>
                <a:gd name="T60" fmla="*/ 639 w 639"/>
                <a:gd name="T61" fmla="*/ 1510 h 1510"/>
                <a:gd name="T62" fmla="*/ 639 w 639"/>
                <a:gd name="T63" fmla="*/ 1435 h 1510"/>
                <a:gd name="T64" fmla="*/ 378 w 639"/>
                <a:gd name="T65" fmla="*/ 1435 h 1510"/>
                <a:gd name="T66" fmla="*/ 378 w 639"/>
                <a:gd name="T67" fmla="*/ 1331 h 1510"/>
                <a:gd name="T68" fmla="*/ 639 w 639"/>
                <a:gd name="T69" fmla="*/ 1331 h 1510"/>
                <a:gd name="T70" fmla="*/ 639 w 639"/>
                <a:gd name="T71" fmla="*/ 1188 h 1510"/>
                <a:gd name="T72" fmla="*/ 378 w 639"/>
                <a:gd name="T73" fmla="*/ 1188 h 1510"/>
                <a:gd name="T74" fmla="*/ 378 w 639"/>
                <a:gd name="T75" fmla="*/ 1084 h 1510"/>
                <a:gd name="T76" fmla="*/ 639 w 639"/>
                <a:gd name="T77" fmla="*/ 1084 h 1510"/>
                <a:gd name="T78" fmla="*/ 639 w 639"/>
                <a:gd name="T79" fmla="*/ 945 h 1510"/>
                <a:gd name="T80" fmla="*/ 378 w 639"/>
                <a:gd name="T81" fmla="*/ 945 h 1510"/>
                <a:gd name="T82" fmla="*/ 378 w 639"/>
                <a:gd name="T83" fmla="*/ 838 h 1510"/>
                <a:gd name="T84" fmla="*/ 639 w 639"/>
                <a:gd name="T85" fmla="*/ 838 h 1510"/>
                <a:gd name="T86" fmla="*/ 639 w 639"/>
                <a:gd name="T87" fmla="*/ 698 h 1510"/>
                <a:gd name="T88" fmla="*/ 378 w 639"/>
                <a:gd name="T89" fmla="*/ 698 h 1510"/>
                <a:gd name="T90" fmla="*/ 378 w 639"/>
                <a:gd name="T91" fmla="*/ 592 h 1510"/>
                <a:gd name="T92" fmla="*/ 639 w 639"/>
                <a:gd name="T93" fmla="*/ 592 h 1510"/>
                <a:gd name="T94" fmla="*/ 639 w 639"/>
                <a:gd name="T95" fmla="*/ 452 h 1510"/>
                <a:gd name="T96" fmla="*/ 378 w 639"/>
                <a:gd name="T97" fmla="*/ 452 h 1510"/>
                <a:gd name="T98" fmla="*/ 378 w 639"/>
                <a:gd name="T99" fmla="*/ 346 h 1510"/>
                <a:gd name="T100" fmla="*/ 639 w 639"/>
                <a:gd name="T101" fmla="*/ 346 h 1510"/>
                <a:gd name="T102" fmla="*/ 639 w 639"/>
                <a:gd name="T103" fmla="*/ 206 h 1510"/>
                <a:gd name="T104" fmla="*/ 378 w 639"/>
                <a:gd name="T105" fmla="*/ 206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9" h="1510">
                  <a:moveTo>
                    <a:pt x="378" y="206"/>
                  </a:moveTo>
                  <a:lnTo>
                    <a:pt x="378" y="99"/>
                  </a:lnTo>
                  <a:lnTo>
                    <a:pt x="639" y="99"/>
                  </a:lnTo>
                  <a:lnTo>
                    <a:pt x="639" y="0"/>
                  </a:lnTo>
                  <a:lnTo>
                    <a:pt x="0" y="0"/>
                  </a:lnTo>
                  <a:lnTo>
                    <a:pt x="0" y="99"/>
                  </a:lnTo>
                  <a:lnTo>
                    <a:pt x="262" y="99"/>
                  </a:lnTo>
                  <a:lnTo>
                    <a:pt x="262" y="206"/>
                  </a:lnTo>
                  <a:lnTo>
                    <a:pt x="0" y="206"/>
                  </a:lnTo>
                  <a:lnTo>
                    <a:pt x="0" y="346"/>
                  </a:lnTo>
                  <a:lnTo>
                    <a:pt x="262" y="346"/>
                  </a:lnTo>
                  <a:lnTo>
                    <a:pt x="262" y="452"/>
                  </a:lnTo>
                  <a:lnTo>
                    <a:pt x="0" y="452"/>
                  </a:lnTo>
                  <a:lnTo>
                    <a:pt x="0" y="592"/>
                  </a:lnTo>
                  <a:lnTo>
                    <a:pt x="262" y="592"/>
                  </a:lnTo>
                  <a:lnTo>
                    <a:pt x="262" y="698"/>
                  </a:lnTo>
                  <a:lnTo>
                    <a:pt x="0" y="698"/>
                  </a:lnTo>
                  <a:lnTo>
                    <a:pt x="0" y="838"/>
                  </a:lnTo>
                  <a:lnTo>
                    <a:pt x="262" y="838"/>
                  </a:lnTo>
                  <a:lnTo>
                    <a:pt x="262" y="945"/>
                  </a:lnTo>
                  <a:lnTo>
                    <a:pt x="0" y="945"/>
                  </a:lnTo>
                  <a:lnTo>
                    <a:pt x="0" y="1084"/>
                  </a:lnTo>
                  <a:lnTo>
                    <a:pt x="262" y="1084"/>
                  </a:lnTo>
                  <a:lnTo>
                    <a:pt x="262" y="1188"/>
                  </a:lnTo>
                  <a:lnTo>
                    <a:pt x="0" y="1188"/>
                  </a:lnTo>
                  <a:lnTo>
                    <a:pt x="0" y="1331"/>
                  </a:lnTo>
                  <a:lnTo>
                    <a:pt x="262" y="1331"/>
                  </a:lnTo>
                  <a:lnTo>
                    <a:pt x="262" y="1435"/>
                  </a:lnTo>
                  <a:lnTo>
                    <a:pt x="0" y="1435"/>
                  </a:lnTo>
                  <a:lnTo>
                    <a:pt x="0" y="1510"/>
                  </a:lnTo>
                  <a:lnTo>
                    <a:pt x="639" y="1510"/>
                  </a:lnTo>
                  <a:lnTo>
                    <a:pt x="639" y="1435"/>
                  </a:lnTo>
                  <a:lnTo>
                    <a:pt x="378" y="1435"/>
                  </a:lnTo>
                  <a:lnTo>
                    <a:pt x="378" y="1331"/>
                  </a:lnTo>
                  <a:lnTo>
                    <a:pt x="639" y="1331"/>
                  </a:lnTo>
                  <a:lnTo>
                    <a:pt x="639" y="1188"/>
                  </a:lnTo>
                  <a:lnTo>
                    <a:pt x="378" y="1188"/>
                  </a:lnTo>
                  <a:lnTo>
                    <a:pt x="378" y="1084"/>
                  </a:lnTo>
                  <a:lnTo>
                    <a:pt x="639" y="1084"/>
                  </a:lnTo>
                  <a:lnTo>
                    <a:pt x="639" y="945"/>
                  </a:lnTo>
                  <a:lnTo>
                    <a:pt x="378" y="945"/>
                  </a:lnTo>
                  <a:lnTo>
                    <a:pt x="378" y="838"/>
                  </a:lnTo>
                  <a:lnTo>
                    <a:pt x="639" y="838"/>
                  </a:lnTo>
                  <a:lnTo>
                    <a:pt x="639" y="698"/>
                  </a:lnTo>
                  <a:lnTo>
                    <a:pt x="378" y="698"/>
                  </a:lnTo>
                  <a:lnTo>
                    <a:pt x="378" y="592"/>
                  </a:lnTo>
                  <a:lnTo>
                    <a:pt x="639" y="592"/>
                  </a:lnTo>
                  <a:lnTo>
                    <a:pt x="639" y="452"/>
                  </a:lnTo>
                  <a:lnTo>
                    <a:pt x="378" y="452"/>
                  </a:lnTo>
                  <a:lnTo>
                    <a:pt x="378" y="346"/>
                  </a:lnTo>
                  <a:lnTo>
                    <a:pt x="639" y="346"/>
                  </a:lnTo>
                  <a:lnTo>
                    <a:pt x="639" y="206"/>
                  </a:lnTo>
                  <a:lnTo>
                    <a:pt x="378" y="206"/>
                  </a:lnTo>
                  <a:close/>
                </a:path>
              </a:pathLst>
            </a:custGeom>
            <a:solidFill>
              <a:srgbClr val="FF5B4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10183399" y="4864552"/>
              <a:ext cx="269348" cy="83639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Rectangle 18"/>
            <p:cNvSpPr>
              <a:spLocks noChangeArrowheads="1"/>
            </p:cNvSpPr>
            <p:nvPr/>
          </p:nvSpPr>
          <p:spPr bwMode="auto">
            <a:xfrm>
              <a:off x="10572000" y="4864552"/>
              <a:ext cx="268320" cy="83639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Rectangle 19"/>
            <p:cNvSpPr>
              <a:spLocks noChangeArrowheads="1"/>
            </p:cNvSpPr>
            <p:nvPr/>
          </p:nvSpPr>
          <p:spPr bwMode="auto">
            <a:xfrm>
              <a:off x="10183399" y="5057626"/>
              <a:ext cx="269348" cy="82858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Rectangle 20"/>
            <p:cNvSpPr>
              <a:spLocks noChangeArrowheads="1"/>
            </p:cNvSpPr>
            <p:nvPr/>
          </p:nvSpPr>
          <p:spPr bwMode="auto">
            <a:xfrm>
              <a:off x="10572000" y="5057626"/>
              <a:ext cx="268320" cy="82858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Rectangle 21"/>
            <p:cNvSpPr>
              <a:spLocks noChangeArrowheads="1"/>
            </p:cNvSpPr>
            <p:nvPr/>
          </p:nvSpPr>
          <p:spPr bwMode="auto">
            <a:xfrm>
              <a:off x="10183399" y="5249919"/>
              <a:ext cx="269348" cy="82858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Rectangle 22"/>
            <p:cNvSpPr>
              <a:spLocks noChangeArrowheads="1"/>
            </p:cNvSpPr>
            <p:nvPr/>
          </p:nvSpPr>
          <p:spPr bwMode="auto">
            <a:xfrm>
              <a:off x="10572000" y="5249919"/>
              <a:ext cx="268320" cy="82858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Rectangle 23"/>
            <p:cNvSpPr>
              <a:spLocks noChangeArrowheads="1"/>
            </p:cNvSpPr>
            <p:nvPr/>
          </p:nvSpPr>
          <p:spPr bwMode="auto">
            <a:xfrm>
              <a:off x="10183399" y="5442212"/>
              <a:ext cx="269348" cy="83639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Rectangle 24"/>
            <p:cNvSpPr>
              <a:spLocks noChangeArrowheads="1"/>
            </p:cNvSpPr>
            <p:nvPr/>
          </p:nvSpPr>
          <p:spPr bwMode="auto">
            <a:xfrm>
              <a:off x="10572000" y="5442212"/>
              <a:ext cx="268320" cy="83639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Rectangle 25"/>
            <p:cNvSpPr>
              <a:spLocks noChangeArrowheads="1"/>
            </p:cNvSpPr>
            <p:nvPr/>
          </p:nvSpPr>
          <p:spPr bwMode="auto">
            <a:xfrm>
              <a:off x="10183399" y="5634505"/>
              <a:ext cx="269348" cy="81295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Rectangle 26"/>
            <p:cNvSpPr>
              <a:spLocks noChangeArrowheads="1"/>
            </p:cNvSpPr>
            <p:nvPr/>
          </p:nvSpPr>
          <p:spPr bwMode="auto">
            <a:xfrm>
              <a:off x="10572000" y="5634505"/>
              <a:ext cx="268320" cy="81295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Rectangle 27"/>
            <p:cNvSpPr>
              <a:spLocks noChangeArrowheads="1"/>
            </p:cNvSpPr>
            <p:nvPr/>
          </p:nvSpPr>
          <p:spPr bwMode="auto">
            <a:xfrm>
              <a:off x="10183399" y="5815854"/>
              <a:ext cx="284768" cy="10787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10545271" y="5803347"/>
              <a:ext cx="295049" cy="131322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Rectangle 35"/>
            <p:cNvSpPr>
              <a:spLocks noChangeArrowheads="1"/>
            </p:cNvSpPr>
            <p:nvPr/>
          </p:nvSpPr>
          <p:spPr bwMode="auto">
            <a:xfrm>
              <a:off x="9461712" y="5297601"/>
              <a:ext cx="490377" cy="63316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Rectangle 36"/>
            <p:cNvSpPr>
              <a:spLocks noChangeArrowheads="1"/>
            </p:cNvSpPr>
            <p:nvPr/>
          </p:nvSpPr>
          <p:spPr bwMode="auto">
            <a:xfrm>
              <a:off x="9461712" y="5507091"/>
              <a:ext cx="490377" cy="6097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Rectangle 37"/>
            <p:cNvSpPr>
              <a:spLocks noChangeArrowheads="1"/>
            </p:cNvSpPr>
            <p:nvPr/>
          </p:nvSpPr>
          <p:spPr bwMode="auto">
            <a:xfrm>
              <a:off x="9461712" y="5714236"/>
              <a:ext cx="490377" cy="63316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Rectangle 44"/>
            <p:cNvSpPr>
              <a:spLocks noChangeArrowheads="1"/>
            </p:cNvSpPr>
            <p:nvPr/>
          </p:nvSpPr>
          <p:spPr bwMode="auto">
            <a:xfrm>
              <a:off x="9461712" y="5297601"/>
              <a:ext cx="490377" cy="63316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9461712" y="5507091"/>
              <a:ext cx="490377" cy="60971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Rectangle 46"/>
            <p:cNvSpPr>
              <a:spLocks noChangeArrowheads="1"/>
            </p:cNvSpPr>
            <p:nvPr/>
          </p:nvSpPr>
          <p:spPr bwMode="auto">
            <a:xfrm>
              <a:off x="9461712" y="5714236"/>
              <a:ext cx="490377" cy="63316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921989" y="5170188"/>
              <a:ext cx="164487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Oval 55"/>
            <p:cNvSpPr>
              <a:spLocks noChangeArrowheads="1"/>
            </p:cNvSpPr>
            <p:nvPr/>
          </p:nvSpPr>
          <p:spPr bwMode="auto">
            <a:xfrm>
              <a:off x="8921989" y="5346065"/>
              <a:ext cx="164487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Oval 56"/>
            <p:cNvSpPr>
              <a:spLocks noChangeArrowheads="1"/>
            </p:cNvSpPr>
            <p:nvPr/>
          </p:nvSpPr>
          <p:spPr bwMode="auto">
            <a:xfrm>
              <a:off x="9147131" y="5346065"/>
              <a:ext cx="165515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Oval 57"/>
            <p:cNvSpPr>
              <a:spLocks noChangeArrowheads="1"/>
            </p:cNvSpPr>
            <p:nvPr/>
          </p:nvSpPr>
          <p:spPr bwMode="auto">
            <a:xfrm>
              <a:off x="8921989" y="5521943"/>
              <a:ext cx="164487" cy="123505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Oval 58"/>
            <p:cNvSpPr>
              <a:spLocks noChangeArrowheads="1"/>
            </p:cNvSpPr>
            <p:nvPr/>
          </p:nvSpPr>
          <p:spPr bwMode="auto">
            <a:xfrm>
              <a:off x="9147131" y="5521943"/>
              <a:ext cx="165515" cy="123505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8921989" y="5695475"/>
              <a:ext cx="164487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60"/>
            <p:cNvSpPr>
              <a:spLocks noChangeArrowheads="1"/>
            </p:cNvSpPr>
            <p:nvPr/>
          </p:nvSpPr>
          <p:spPr bwMode="auto">
            <a:xfrm>
              <a:off x="9147131" y="5695475"/>
              <a:ext cx="165515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Oval 65"/>
            <p:cNvSpPr>
              <a:spLocks noChangeArrowheads="1"/>
            </p:cNvSpPr>
            <p:nvPr/>
          </p:nvSpPr>
          <p:spPr bwMode="auto">
            <a:xfrm>
              <a:off x="8145815" y="4975550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Oval 67"/>
            <p:cNvSpPr>
              <a:spLocks noChangeArrowheads="1"/>
            </p:cNvSpPr>
            <p:nvPr/>
          </p:nvSpPr>
          <p:spPr bwMode="auto">
            <a:xfrm>
              <a:off x="8145815" y="5151428"/>
              <a:ext cx="165515" cy="124287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Oval 68"/>
            <p:cNvSpPr>
              <a:spLocks noChangeArrowheads="1"/>
            </p:cNvSpPr>
            <p:nvPr/>
          </p:nvSpPr>
          <p:spPr bwMode="auto">
            <a:xfrm>
              <a:off x="7919646" y="5325742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Oval 69"/>
            <p:cNvSpPr>
              <a:spLocks noChangeArrowheads="1"/>
            </p:cNvSpPr>
            <p:nvPr/>
          </p:nvSpPr>
          <p:spPr bwMode="auto">
            <a:xfrm>
              <a:off x="8145815" y="5325742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Oval 70"/>
            <p:cNvSpPr>
              <a:spLocks noChangeArrowheads="1"/>
            </p:cNvSpPr>
            <p:nvPr/>
          </p:nvSpPr>
          <p:spPr bwMode="auto">
            <a:xfrm>
              <a:off x="7919646" y="5501619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Oval 71"/>
            <p:cNvSpPr>
              <a:spLocks noChangeArrowheads="1"/>
            </p:cNvSpPr>
            <p:nvPr/>
          </p:nvSpPr>
          <p:spPr bwMode="auto">
            <a:xfrm>
              <a:off x="8145815" y="5501619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Oval 72"/>
            <p:cNvSpPr>
              <a:spLocks noChangeArrowheads="1"/>
            </p:cNvSpPr>
            <p:nvPr/>
          </p:nvSpPr>
          <p:spPr bwMode="auto">
            <a:xfrm>
              <a:off x="7919646" y="5677497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Oval 73"/>
            <p:cNvSpPr>
              <a:spLocks noChangeArrowheads="1"/>
            </p:cNvSpPr>
            <p:nvPr/>
          </p:nvSpPr>
          <p:spPr bwMode="auto">
            <a:xfrm>
              <a:off x="8145815" y="5677497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Rectangle 85"/>
            <p:cNvSpPr>
              <a:spLocks noChangeArrowheads="1"/>
            </p:cNvSpPr>
            <p:nvPr/>
          </p:nvSpPr>
          <p:spPr bwMode="auto">
            <a:xfrm>
              <a:off x="8391518" y="5145956"/>
              <a:ext cx="62711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Rectangle 88"/>
            <p:cNvSpPr>
              <a:spLocks noChangeArrowheads="1"/>
            </p:cNvSpPr>
            <p:nvPr/>
          </p:nvSpPr>
          <p:spPr bwMode="auto">
            <a:xfrm>
              <a:off x="8680399" y="5145956"/>
              <a:ext cx="63739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Rectangle 89"/>
            <p:cNvSpPr>
              <a:spLocks noChangeArrowheads="1"/>
            </p:cNvSpPr>
            <p:nvPr/>
          </p:nvSpPr>
          <p:spPr bwMode="auto">
            <a:xfrm>
              <a:off x="8778063" y="5145956"/>
              <a:ext cx="60655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Rectangle 90"/>
            <p:cNvSpPr>
              <a:spLocks noChangeArrowheads="1"/>
            </p:cNvSpPr>
            <p:nvPr/>
          </p:nvSpPr>
          <p:spPr bwMode="auto">
            <a:xfrm>
              <a:off x="8391518" y="5290566"/>
              <a:ext cx="62711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Rectangle 91"/>
            <p:cNvSpPr>
              <a:spLocks noChangeArrowheads="1"/>
            </p:cNvSpPr>
            <p:nvPr/>
          </p:nvSpPr>
          <p:spPr bwMode="auto">
            <a:xfrm>
              <a:off x="8489182" y="5290566"/>
              <a:ext cx="60655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Rectangle 92"/>
            <p:cNvSpPr>
              <a:spLocks noChangeArrowheads="1"/>
            </p:cNvSpPr>
            <p:nvPr/>
          </p:nvSpPr>
          <p:spPr bwMode="auto">
            <a:xfrm>
              <a:off x="8583763" y="5290566"/>
              <a:ext cx="62711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Rectangle 93"/>
            <p:cNvSpPr>
              <a:spLocks noChangeArrowheads="1"/>
            </p:cNvSpPr>
            <p:nvPr/>
          </p:nvSpPr>
          <p:spPr bwMode="auto">
            <a:xfrm>
              <a:off x="8680399" y="5290566"/>
              <a:ext cx="63739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Rectangle 94"/>
            <p:cNvSpPr>
              <a:spLocks noChangeArrowheads="1"/>
            </p:cNvSpPr>
            <p:nvPr/>
          </p:nvSpPr>
          <p:spPr bwMode="auto">
            <a:xfrm>
              <a:off x="8778063" y="5290566"/>
              <a:ext cx="60655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Rectangle 95"/>
            <p:cNvSpPr>
              <a:spLocks noChangeArrowheads="1"/>
            </p:cNvSpPr>
            <p:nvPr/>
          </p:nvSpPr>
          <p:spPr bwMode="auto">
            <a:xfrm>
              <a:off x="8391518" y="5435177"/>
              <a:ext cx="62711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Rectangle 96"/>
            <p:cNvSpPr>
              <a:spLocks noChangeArrowheads="1"/>
            </p:cNvSpPr>
            <p:nvPr/>
          </p:nvSpPr>
          <p:spPr bwMode="auto">
            <a:xfrm>
              <a:off x="8489182" y="5435177"/>
              <a:ext cx="60655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Rectangle 97"/>
            <p:cNvSpPr>
              <a:spLocks noChangeArrowheads="1"/>
            </p:cNvSpPr>
            <p:nvPr/>
          </p:nvSpPr>
          <p:spPr bwMode="auto">
            <a:xfrm>
              <a:off x="8583763" y="5435177"/>
              <a:ext cx="62711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Rectangle 98"/>
            <p:cNvSpPr>
              <a:spLocks noChangeArrowheads="1"/>
            </p:cNvSpPr>
            <p:nvPr/>
          </p:nvSpPr>
          <p:spPr bwMode="auto">
            <a:xfrm>
              <a:off x="8680399" y="5435177"/>
              <a:ext cx="63739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Rectangle 99"/>
            <p:cNvSpPr>
              <a:spLocks noChangeArrowheads="1"/>
            </p:cNvSpPr>
            <p:nvPr/>
          </p:nvSpPr>
          <p:spPr bwMode="auto">
            <a:xfrm>
              <a:off x="8778063" y="5435177"/>
              <a:ext cx="60655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Rectangle 100"/>
            <p:cNvSpPr>
              <a:spLocks noChangeArrowheads="1"/>
            </p:cNvSpPr>
            <p:nvPr/>
          </p:nvSpPr>
          <p:spPr bwMode="auto">
            <a:xfrm>
              <a:off x="8391518" y="5579005"/>
              <a:ext cx="62711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Rectangle 101"/>
            <p:cNvSpPr>
              <a:spLocks noChangeArrowheads="1"/>
            </p:cNvSpPr>
            <p:nvPr/>
          </p:nvSpPr>
          <p:spPr bwMode="auto">
            <a:xfrm>
              <a:off x="8489182" y="5579005"/>
              <a:ext cx="60655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Rectangle 102"/>
            <p:cNvSpPr>
              <a:spLocks noChangeArrowheads="1"/>
            </p:cNvSpPr>
            <p:nvPr/>
          </p:nvSpPr>
          <p:spPr bwMode="auto">
            <a:xfrm>
              <a:off x="8583763" y="5579005"/>
              <a:ext cx="62711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Rectangle 103"/>
            <p:cNvSpPr>
              <a:spLocks noChangeArrowheads="1"/>
            </p:cNvSpPr>
            <p:nvPr/>
          </p:nvSpPr>
          <p:spPr bwMode="auto">
            <a:xfrm>
              <a:off x="8680399" y="5579005"/>
              <a:ext cx="63739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Rectangle 104"/>
            <p:cNvSpPr>
              <a:spLocks noChangeArrowheads="1"/>
            </p:cNvSpPr>
            <p:nvPr/>
          </p:nvSpPr>
          <p:spPr bwMode="auto">
            <a:xfrm>
              <a:off x="8778063" y="5579005"/>
              <a:ext cx="60655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Rectangle 105"/>
            <p:cNvSpPr>
              <a:spLocks noChangeArrowheads="1"/>
            </p:cNvSpPr>
            <p:nvPr/>
          </p:nvSpPr>
          <p:spPr bwMode="auto">
            <a:xfrm>
              <a:off x="8391518" y="5723616"/>
              <a:ext cx="62711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Rectangle 106"/>
            <p:cNvSpPr>
              <a:spLocks noChangeArrowheads="1"/>
            </p:cNvSpPr>
            <p:nvPr/>
          </p:nvSpPr>
          <p:spPr bwMode="auto">
            <a:xfrm>
              <a:off x="8489182" y="5723616"/>
              <a:ext cx="60655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auto">
            <a:xfrm>
              <a:off x="8583763" y="5723616"/>
              <a:ext cx="62711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auto">
            <a:xfrm>
              <a:off x="8680399" y="5723616"/>
              <a:ext cx="63739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auto">
            <a:xfrm>
              <a:off x="8778063" y="5723616"/>
              <a:ext cx="60655" cy="112562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Rectangle 126"/>
            <p:cNvSpPr>
              <a:spLocks noChangeArrowheads="1"/>
            </p:cNvSpPr>
            <p:nvPr/>
          </p:nvSpPr>
          <p:spPr bwMode="auto">
            <a:xfrm>
              <a:off x="6455710" y="5059190"/>
              <a:ext cx="544863" cy="25796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Rectangle 127"/>
            <p:cNvSpPr>
              <a:spLocks noChangeArrowheads="1"/>
            </p:cNvSpPr>
            <p:nvPr/>
          </p:nvSpPr>
          <p:spPr bwMode="auto">
            <a:xfrm>
              <a:off x="6455710" y="5149864"/>
              <a:ext cx="544863" cy="25796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Rectangle 128"/>
            <p:cNvSpPr>
              <a:spLocks noChangeArrowheads="1"/>
            </p:cNvSpPr>
            <p:nvPr/>
          </p:nvSpPr>
          <p:spPr bwMode="auto">
            <a:xfrm>
              <a:off x="6455710" y="5242102"/>
              <a:ext cx="544863" cy="25796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Rectangle 129"/>
            <p:cNvSpPr>
              <a:spLocks noChangeArrowheads="1"/>
            </p:cNvSpPr>
            <p:nvPr/>
          </p:nvSpPr>
          <p:spPr bwMode="auto">
            <a:xfrm>
              <a:off x="6455710" y="5332777"/>
              <a:ext cx="544863" cy="25796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Rectangle 130"/>
            <p:cNvSpPr>
              <a:spLocks noChangeArrowheads="1"/>
            </p:cNvSpPr>
            <p:nvPr/>
          </p:nvSpPr>
          <p:spPr bwMode="auto">
            <a:xfrm>
              <a:off x="6455710" y="5423452"/>
              <a:ext cx="544863" cy="25796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Rectangle 131"/>
            <p:cNvSpPr>
              <a:spLocks noChangeArrowheads="1"/>
            </p:cNvSpPr>
            <p:nvPr/>
          </p:nvSpPr>
          <p:spPr bwMode="auto">
            <a:xfrm>
              <a:off x="6455710" y="5514126"/>
              <a:ext cx="544863" cy="26577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Rectangle 132"/>
            <p:cNvSpPr>
              <a:spLocks noChangeArrowheads="1"/>
            </p:cNvSpPr>
            <p:nvPr/>
          </p:nvSpPr>
          <p:spPr bwMode="auto">
            <a:xfrm>
              <a:off x="6455710" y="5607146"/>
              <a:ext cx="544863" cy="25796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Rectangle 133"/>
            <p:cNvSpPr>
              <a:spLocks noChangeArrowheads="1"/>
            </p:cNvSpPr>
            <p:nvPr/>
          </p:nvSpPr>
          <p:spPr bwMode="auto">
            <a:xfrm>
              <a:off x="6455710" y="5697820"/>
              <a:ext cx="544863" cy="25796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Rectangle 134"/>
            <p:cNvSpPr>
              <a:spLocks noChangeArrowheads="1"/>
            </p:cNvSpPr>
            <p:nvPr/>
          </p:nvSpPr>
          <p:spPr bwMode="auto">
            <a:xfrm>
              <a:off x="6455710" y="5788495"/>
              <a:ext cx="544863" cy="25796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Rectangle 157"/>
            <p:cNvSpPr>
              <a:spLocks noChangeArrowheads="1"/>
            </p:cNvSpPr>
            <p:nvPr/>
          </p:nvSpPr>
          <p:spPr bwMode="auto">
            <a:xfrm>
              <a:off x="7440577" y="516080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Rectangle 158"/>
            <p:cNvSpPr>
              <a:spLocks noChangeArrowheads="1"/>
            </p:cNvSpPr>
            <p:nvPr/>
          </p:nvSpPr>
          <p:spPr bwMode="auto">
            <a:xfrm>
              <a:off x="7567026" y="516080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Rectangle 159"/>
            <p:cNvSpPr>
              <a:spLocks noChangeArrowheads="1"/>
            </p:cNvSpPr>
            <p:nvPr/>
          </p:nvSpPr>
          <p:spPr bwMode="auto">
            <a:xfrm>
              <a:off x="7185622" y="5329650"/>
              <a:ext cx="67851" cy="119597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Rectangle 160"/>
            <p:cNvSpPr>
              <a:spLocks noChangeArrowheads="1"/>
            </p:cNvSpPr>
            <p:nvPr/>
          </p:nvSpPr>
          <p:spPr bwMode="auto">
            <a:xfrm>
              <a:off x="7314127" y="5329650"/>
              <a:ext cx="67851" cy="119597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Rectangle 161"/>
            <p:cNvSpPr>
              <a:spLocks noChangeArrowheads="1"/>
            </p:cNvSpPr>
            <p:nvPr/>
          </p:nvSpPr>
          <p:spPr bwMode="auto">
            <a:xfrm>
              <a:off x="7440577" y="5329650"/>
              <a:ext cx="67851" cy="119597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Rectangle 162"/>
            <p:cNvSpPr>
              <a:spLocks noChangeArrowheads="1"/>
            </p:cNvSpPr>
            <p:nvPr/>
          </p:nvSpPr>
          <p:spPr bwMode="auto">
            <a:xfrm>
              <a:off x="7567026" y="5329650"/>
              <a:ext cx="67851" cy="119597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Rectangle 163"/>
            <p:cNvSpPr>
              <a:spLocks noChangeArrowheads="1"/>
            </p:cNvSpPr>
            <p:nvPr/>
          </p:nvSpPr>
          <p:spPr bwMode="auto">
            <a:xfrm>
              <a:off x="7185622" y="549614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Rectangle 164"/>
            <p:cNvSpPr>
              <a:spLocks noChangeArrowheads="1"/>
            </p:cNvSpPr>
            <p:nvPr/>
          </p:nvSpPr>
          <p:spPr bwMode="auto">
            <a:xfrm>
              <a:off x="7314127" y="549614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Rectangle 165"/>
            <p:cNvSpPr>
              <a:spLocks noChangeArrowheads="1"/>
            </p:cNvSpPr>
            <p:nvPr/>
          </p:nvSpPr>
          <p:spPr bwMode="auto">
            <a:xfrm>
              <a:off x="7440577" y="549614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Rectangle 166"/>
            <p:cNvSpPr>
              <a:spLocks noChangeArrowheads="1"/>
            </p:cNvSpPr>
            <p:nvPr/>
          </p:nvSpPr>
          <p:spPr bwMode="auto">
            <a:xfrm>
              <a:off x="7567026" y="549614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Rectangle 167"/>
            <p:cNvSpPr>
              <a:spLocks noChangeArrowheads="1"/>
            </p:cNvSpPr>
            <p:nvPr/>
          </p:nvSpPr>
          <p:spPr bwMode="auto">
            <a:xfrm>
              <a:off x="7185622" y="5664208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Rectangle 168"/>
            <p:cNvSpPr>
              <a:spLocks noChangeArrowheads="1"/>
            </p:cNvSpPr>
            <p:nvPr/>
          </p:nvSpPr>
          <p:spPr bwMode="auto">
            <a:xfrm>
              <a:off x="7314127" y="5664208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Rectangle 169"/>
            <p:cNvSpPr>
              <a:spLocks noChangeArrowheads="1"/>
            </p:cNvSpPr>
            <p:nvPr/>
          </p:nvSpPr>
          <p:spPr bwMode="auto">
            <a:xfrm>
              <a:off x="7440577" y="5664208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Rectangle 170"/>
            <p:cNvSpPr>
              <a:spLocks noChangeArrowheads="1"/>
            </p:cNvSpPr>
            <p:nvPr/>
          </p:nvSpPr>
          <p:spPr bwMode="auto">
            <a:xfrm>
              <a:off x="7567026" y="5664208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Rectangle 171"/>
            <p:cNvSpPr>
              <a:spLocks noChangeArrowheads="1"/>
            </p:cNvSpPr>
            <p:nvPr/>
          </p:nvSpPr>
          <p:spPr bwMode="auto">
            <a:xfrm>
              <a:off x="5247758" y="4654542"/>
              <a:ext cx="739164" cy="1415357"/>
            </a:xfrm>
            <a:prstGeom prst="rect">
              <a:avLst/>
            </a:prstGeom>
            <a:solidFill>
              <a:srgbClr val="4FDDD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Rectangle 178"/>
            <p:cNvSpPr>
              <a:spLocks noChangeArrowheads="1"/>
            </p:cNvSpPr>
            <p:nvPr/>
          </p:nvSpPr>
          <p:spPr bwMode="auto">
            <a:xfrm>
              <a:off x="5349535" y="4722287"/>
              <a:ext cx="92524" cy="153209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Rectangle 179"/>
            <p:cNvSpPr>
              <a:spLocks noChangeArrowheads="1"/>
            </p:cNvSpPr>
            <p:nvPr/>
          </p:nvSpPr>
          <p:spPr bwMode="auto">
            <a:xfrm>
              <a:off x="5493461" y="4722287"/>
              <a:ext cx="89440" cy="153209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Rectangle 180"/>
            <p:cNvSpPr>
              <a:spLocks noChangeArrowheads="1"/>
            </p:cNvSpPr>
            <p:nvPr/>
          </p:nvSpPr>
          <p:spPr bwMode="auto">
            <a:xfrm>
              <a:off x="5634303" y="4722287"/>
              <a:ext cx="92524" cy="153209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Rectangle 181"/>
            <p:cNvSpPr>
              <a:spLocks noChangeArrowheads="1"/>
            </p:cNvSpPr>
            <p:nvPr/>
          </p:nvSpPr>
          <p:spPr bwMode="auto">
            <a:xfrm>
              <a:off x="5777201" y="4722287"/>
              <a:ext cx="90468" cy="153209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Rectangle 182"/>
            <p:cNvSpPr>
              <a:spLocks noChangeArrowheads="1"/>
            </p:cNvSpPr>
            <p:nvPr/>
          </p:nvSpPr>
          <p:spPr bwMode="auto">
            <a:xfrm>
              <a:off x="5349535" y="4931776"/>
              <a:ext cx="92524" cy="153209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Rectangle 183"/>
            <p:cNvSpPr>
              <a:spLocks noChangeArrowheads="1"/>
            </p:cNvSpPr>
            <p:nvPr/>
          </p:nvSpPr>
          <p:spPr bwMode="auto">
            <a:xfrm>
              <a:off x="5493461" y="4931776"/>
              <a:ext cx="89440" cy="153209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Rectangle 184"/>
            <p:cNvSpPr>
              <a:spLocks noChangeArrowheads="1"/>
            </p:cNvSpPr>
            <p:nvPr/>
          </p:nvSpPr>
          <p:spPr bwMode="auto">
            <a:xfrm>
              <a:off x="5634303" y="4931776"/>
              <a:ext cx="92524" cy="153209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Rectangle 185"/>
            <p:cNvSpPr>
              <a:spLocks noChangeArrowheads="1"/>
            </p:cNvSpPr>
            <p:nvPr/>
          </p:nvSpPr>
          <p:spPr bwMode="auto">
            <a:xfrm>
              <a:off x="5777201" y="4931776"/>
              <a:ext cx="90468" cy="153209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Rectangle 186"/>
            <p:cNvSpPr>
              <a:spLocks noChangeArrowheads="1"/>
            </p:cNvSpPr>
            <p:nvPr/>
          </p:nvSpPr>
          <p:spPr bwMode="auto">
            <a:xfrm>
              <a:off x="5349535" y="5140484"/>
              <a:ext cx="92524" cy="153991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Rectangle 187"/>
            <p:cNvSpPr>
              <a:spLocks noChangeArrowheads="1"/>
            </p:cNvSpPr>
            <p:nvPr/>
          </p:nvSpPr>
          <p:spPr bwMode="auto">
            <a:xfrm>
              <a:off x="5493461" y="5140484"/>
              <a:ext cx="89440" cy="153991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Rectangle 188"/>
            <p:cNvSpPr>
              <a:spLocks noChangeArrowheads="1"/>
            </p:cNvSpPr>
            <p:nvPr/>
          </p:nvSpPr>
          <p:spPr bwMode="auto">
            <a:xfrm>
              <a:off x="5634303" y="5140484"/>
              <a:ext cx="92524" cy="153991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Rectangle 189"/>
            <p:cNvSpPr>
              <a:spLocks noChangeArrowheads="1"/>
            </p:cNvSpPr>
            <p:nvPr/>
          </p:nvSpPr>
          <p:spPr bwMode="auto">
            <a:xfrm>
              <a:off x="5777201" y="5140484"/>
              <a:ext cx="90468" cy="153991"/>
            </a:xfrm>
            <a:prstGeom prst="rect">
              <a:avLst/>
            </a:prstGeom>
            <a:solidFill>
              <a:srgbClr val="00BEC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190"/>
            <p:cNvSpPr/>
            <p:nvPr/>
          </p:nvSpPr>
          <p:spPr bwMode="auto">
            <a:xfrm>
              <a:off x="5848136" y="4816870"/>
              <a:ext cx="683649" cy="1228797"/>
            </a:xfrm>
            <a:custGeom>
              <a:avLst/>
              <a:gdLst>
                <a:gd name="T0" fmla="*/ 665 w 665"/>
                <a:gd name="T1" fmla="*/ 1572 h 1572"/>
                <a:gd name="T2" fmla="*/ 0 w 665"/>
                <a:gd name="T3" fmla="*/ 1572 h 1572"/>
                <a:gd name="T4" fmla="*/ 0 w 665"/>
                <a:gd name="T5" fmla="*/ 246 h 1572"/>
                <a:gd name="T6" fmla="*/ 135 w 665"/>
                <a:gd name="T7" fmla="*/ 0 h 1572"/>
                <a:gd name="T8" fmla="*/ 525 w 665"/>
                <a:gd name="T9" fmla="*/ 0 h 1572"/>
                <a:gd name="T10" fmla="*/ 665 w 665"/>
                <a:gd name="T11" fmla="*/ 246 h 1572"/>
                <a:gd name="T12" fmla="*/ 665 w 665"/>
                <a:gd name="T13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1572">
                  <a:moveTo>
                    <a:pt x="665" y="1572"/>
                  </a:moveTo>
                  <a:lnTo>
                    <a:pt x="0" y="1572"/>
                  </a:lnTo>
                  <a:lnTo>
                    <a:pt x="0" y="246"/>
                  </a:lnTo>
                  <a:lnTo>
                    <a:pt x="135" y="0"/>
                  </a:lnTo>
                  <a:lnTo>
                    <a:pt x="525" y="0"/>
                  </a:lnTo>
                  <a:lnTo>
                    <a:pt x="665" y="246"/>
                  </a:lnTo>
                  <a:lnTo>
                    <a:pt x="665" y="157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Rectangle 191"/>
            <p:cNvSpPr>
              <a:spLocks noChangeArrowheads="1"/>
            </p:cNvSpPr>
            <p:nvPr/>
          </p:nvSpPr>
          <p:spPr bwMode="auto">
            <a:xfrm>
              <a:off x="6001315" y="5013071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Rectangle 192"/>
            <p:cNvSpPr>
              <a:spLocks noChangeArrowheads="1"/>
            </p:cNvSpPr>
            <p:nvPr/>
          </p:nvSpPr>
          <p:spPr bwMode="auto">
            <a:xfrm>
              <a:off x="6145241" y="5013071"/>
              <a:ext cx="89440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Rectangle 193"/>
            <p:cNvSpPr>
              <a:spLocks noChangeArrowheads="1"/>
            </p:cNvSpPr>
            <p:nvPr/>
          </p:nvSpPr>
          <p:spPr bwMode="auto">
            <a:xfrm>
              <a:off x="6286083" y="5013071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Rectangle 194"/>
            <p:cNvSpPr>
              <a:spLocks noChangeArrowheads="1"/>
            </p:cNvSpPr>
            <p:nvPr/>
          </p:nvSpPr>
          <p:spPr bwMode="auto">
            <a:xfrm>
              <a:off x="6001315" y="5205364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Rectangle 195"/>
            <p:cNvSpPr>
              <a:spLocks noChangeArrowheads="1"/>
            </p:cNvSpPr>
            <p:nvPr/>
          </p:nvSpPr>
          <p:spPr bwMode="auto">
            <a:xfrm>
              <a:off x="6145241" y="5205364"/>
              <a:ext cx="89440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Rectangle 196"/>
            <p:cNvSpPr>
              <a:spLocks noChangeArrowheads="1"/>
            </p:cNvSpPr>
            <p:nvPr/>
          </p:nvSpPr>
          <p:spPr bwMode="auto">
            <a:xfrm>
              <a:off x="6286083" y="5205364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Rectangle 197"/>
            <p:cNvSpPr>
              <a:spLocks noChangeArrowheads="1"/>
            </p:cNvSpPr>
            <p:nvPr/>
          </p:nvSpPr>
          <p:spPr bwMode="auto">
            <a:xfrm>
              <a:off x="6001315" y="5400001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Rectangle 198"/>
            <p:cNvSpPr>
              <a:spLocks noChangeArrowheads="1"/>
            </p:cNvSpPr>
            <p:nvPr/>
          </p:nvSpPr>
          <p:spPr bwMode="auto">
            <a:xfrm>
              <a:off x="6145241" y="5400001"/>
              <a:ext cx="89440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Rectangle 199"/>
            <p:cNvSpPr>
              <a:spLocks noChangeArrowheads="1"/>
            </p:cNvSpPr>
            <p:nvPr/>
          </p:nvSpPr>
          <p:spPr bwMode="auto">
            <a:xfrm>
              <a:off x="6286083" y="5400001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200"/>
            <p:cNvSpPr/>
            <p:nvPr/>
          </p:nvSpPr>
          <p:spPr bwMode="auto">
            <a:xfrm>
              <a:off x="7900113" y="4938811"/>
              <a:ext cx="685706" cy="1106856"/>
            </a:xfrm>
            <a:custGeom>
              <a:avLst/>
              <a:gdLst>
                <a:gd name="T0" fmla="*/ 667 w 667"/>
                <a:gd name="T1" fmla="*/ 1416 h 1416"/>
                <a:gd name="T2" fmla="*/ 0 w 667"/>
                <a:gd name="T3" fmla="*/ 1416 h 1416"/>
                <a:gd name="T4" fmla="*/ 0 w 667"/>
                <a:gd name="T5" fmla="*/ 450 h 1416"/>
                <a:gd name="T6" fmla="*/ 334 w 667"/>
                <a:gd name="T7" fmla="*/ 0 h 1416"/>
                <a:gd name="T8" fmla="*/ 667 w 667"/>
                <a:gd name="T9" fmla="*/ 450 h 1416"/>
                <a:gd name="T10" fmla="*/ 667 w 667"/>
                <a:gd name="T11" fmla="*/ 1416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" h="1416">
                  <a:moveTo>
                    <a:pt x="667" y="1416"/>
                  </a:moveTo>
                  <a:lnTo>
                    <a:pt x="0" y="1416"/>
                  </a:lnTo>
                  <a:lnTo>
                    <a:pt x="0" y="450"/>
                  </a:lnTo>
                  <a:lnTo>
                    <a:pt x="334" y="0"/>
                  </a:lnTo>
                  <a:lnTo>
                    <a:pt x="667" y="450"/>
                  </a:lnTo>
                  <a:lnTo>
                    <a:pt x="667" y="1416"/>
                  </a:lnTo>
                  <a:close/>
                </a:path>
              </a:pathLst>
            </a:custGeom>
            <a:solidFill>
              <a:srgbClr val="FF5B4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Rectangle 201"/>
            <p:cNvSpPr>
              <a:spLocks noChangeArrowheads="1"/>
            </p:cNvSpPr>
            <p:nvPr/>
          </p:nvSpPr>
          <p:spPr bwMode="auto">
            <a:xfrm>
              <a:off x="7994693" y="5639976"/>
              <a:ext cx="496546" cy="198546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02"/>
            <p:cNvSpPr/>
            <p:nvPr/>
          </p:nvSpPr>
          <p:spPr bwMode="auto">
            <a:xfrm>
              <a:off x="7934038" y="5538358"/>
              <a:ext cx="615799" cy="136794"/>
            </a:xfrm>
            <a:custGeom>
              <a:avLst/>
              <a:gdLst>
                <a:gd name="T0" fmla="*/ 253 w 253"/>
                <a:gd name="T1" fmla="*/ 60 h 74"/>
                <a:gd name="T2" fmla="*/ 238 w 253"/>
                <a:gd name="T3" fmla="*/ 0 h 74"/>
                <a:gd name="T4" fmla="*/ 154 w 253"/>
                <a:gd name="T5" fmla="*/ 0 h 74"/>
                <a:gd name="T6" fmla="*/ 102 w 253"/>
                <a:gd name="T7" fmla="*/ 0 h 74"/>
                <a:gd name="T8" fmla="*/ 15 w 253"/>
                <a:gd name="T9" fmla="*/ 0 h 74"/>
                <a:gd name="T10" fmla="*/ 1 w 253"/>
                <a:gd name="T11" fmla="*/ 60 h 74"/>
                <a:gd name="T12" fmla="*/ 0 w 253"/>
                <a:gd name="T13" fmla="*/ 64 h 74"/>
                <a:gd name="T14" fmla="*/ 10 w 253"/>
                <a:gd name="T15" fmla="*/ 74 h 74"/>
                <a:gd name="T16" fmla="*/ 20 w 253"/>
                <a:gd name="T17" fmla="*/ 64 h 74"/>
                <a:gd name="T18" fmla="*/ 30 w 253"/>
                <a:gd name="T19" fmla="*/ 74 h 74"/>
                <a:gd name="T20" fmla="*/ 39 w 253"/>
                <a:gd name="T21" fmla="*/ 64 h 74"/>
                <a:gd name="T22" fmla="*/ 49 w 253"/>
                <a:gd name="T23" fmla="*/ 74 h 74"/>
                <a:gd name="T24" fmla="*/ 59 w 253"/>
                <a:gd name="T25" fmla="*/ 64 h 74"/>
                <a:gd name="T26" fmla="*/ 68 w 253"/>
                <a:gd name="T27" fmla="*/ 74 h 74"/>
                <a:gd name="T28" fmla="*/ 78 w 253"/>
                <a:gd name="T29" fmla="*/ 64 h 74"/>
                <a:gd name="T30" fmla="*/ 88 w 253"/>
                <a:gd name="T31" fmla="*/ 74 h 74"/>
                <a:gd name="T32" fmla="*/ 98 w 253"/>
                <a:gd name="T33" fmla="*/ 64 h 74"/>
                <a:gd name="T34" fmla="*/ 107 w 253"/>
                <a:gd name="T35" fmla="*/ 74 h 74"/>
                <a:gd name="T36" fmla="*/ 117 w 253"/>
                <a:gd name="T37" fmla="*/ 64 h 74"/>
                <a:gd name="T38" fmla="*/ 127 w 253"/>
                <a:gd name="T39" fmla="*/ 74 h 74"/>
                <a:gd name="T40" fmla="*/ 137 w 253"/>
                <a:gd name="T41" fmla="*/ 64 h 74"/>
                <a:gd name="T42" fmla="*/ 146 w 253"/>
                <a:gd name="T43" fmla="*/ 74 h 74"/>
                <a:gd name="T44" fmla="*/ 156 w 253"/>
                <a:gd name="T45" fmla="*/ 64 h 74"/>
                <a:gd name="T46" fmla="*/ 166 w 253"/>
                <a:gd name="T47" fmla="*/ 74 h 74"/>
                <a:gd name="T48" fmla="*/ 176 w 253"/>
                <a:gd name="T49" fmla="*/ 64 h 74"/>
                <a:gd name="T50" fmla="*/ 185 w 253"/>
                <a:gd name="T51" fmla="*/ 74 h 74"/>
                <a:gd name="T52" fmla="*/ 195 w 253"/>
                <a:gd name="T53" fmla="*/ 64 h 74"/>
                <a:gd name="T54" fmla="*/ 205 w 253"/>
                <a:gd name="T55" fmla="*/ 74 h 74"/>
                <a:gd name="T56" fmla="*/ 215 w 253"/>
                <a:gd name="T57" fmla="*/ 64 h 74"/>
                <a:gd name="T58" fmla="*/ 224 w 253"/>
                <a:gd name="T59" fmla="*/ 74 h 74"/>
                <a:gd name="T60" fmla="*/ 234 w 253"/>
                <a:gd name="T61" fmla="*/ 64 h 74"/>
                <a:gd name="T62" fmla="*/ 244 w 253"/>
                <a:gd name="T63" fmla="*/ 74 h 74"/>
                <a:gd name="T64" fmla="*/ 253 w 253"/>
                <a:gd name="T65" fmla="*/ 64 h 74"/>
                <a:gd name="T66" fmla="*/ 253 w 253"/>
                <a:gd name="T67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74">
                  <a:moveTo>
                    <a:pt x="253" y="60"/>
                  </a:moveTo>
                  <a:cubicBezTo>
                    <a:pt x="238" y="0"/>
                    <a:pt x="238" y="0"/>
                    <a:pt x="238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9"/>
                    <a:pt x="5" y="74"/>
                    <a:pt x="10" y="74"/>
                  </a:cubicBezTo>
                  <a:cubicBezTo>
                    <a:pt x="15" y="74"/>
                    <a:pt x="20" y="69"/>
                    <a:pt x="20" y="64"/>
                  </a:cubicBezTo>
                  <a:cubicBezTo>
                    <a:pt x="20" y="69"/>
                    <a:pt x="24" y="74"/>
                    <a:pt x="30" y="74"/>
                  </a:cubicBezTo>
                  <a:cubicBezTo>
                    <a:pt x="35" y="74"/>
                    <a:pt x="39" y="69"/>
                    <a:pt x="39" y="64"/>
                  </a:cubicBezTo>
                  <a:cubicBezTo>
                    <a:pt x="39" y="69"/>
                    <a:pt x="44" y="74"/>
                    <a:pt x="49" y="74"/>
                  </a:cubicBezTo>
                  <a:cubicBezTo>
                    <a:pt x="54" y="74"/>
                    <a:pt x="59" y="69"/>
                    <a:pt x="59" y="64"/>
                  </a:cubicBezTo>
                  <a:cubicBezTo>
                    <a:pt x="59" y="69"/>
                    <a:pt x="63" y="74"/>
                    <a:pt x="68" y="74"/>
                  </a:cubicBezTo>
                  <a:cubicBezTo>
                    <a:pt x="74" y="74"/>
                    <a:pt x="78" y="69"/>
                    <a:pt x="78" y="64"/>
                  </a:cubicBezTo>
                  <a:cubicBezTo>
                    <a:pt x="78" y="69"/>
                    <a:pt x="83" y="74"/>
                    <a:pt x="88" y="74"/>
                  </a:cubicBezTo>
                  <a:cubicBezTo>
                    <a:pt x="93" y="74"/>
                    <a:pt x="98" y="69"/>
                    <a:pt x="98" y="64"/>
                  </a:cubicBezTo>
                  <a:cubicBezTo>
                    <a:pt x="98" y="69"/>
                    <a:pt x="102" y="74"/>
                    <a:pt x="107" y="74"/>
                  </a:cubicBezTo>
                  <a:cubicBezTo>
                    <a:pt x="113" y="74"/>
                    <a:pt x="117" y="69"/>
                    <a:pt x="117" y="64"/>
                  </a:cubicBezTo>
                  <a:cubicBezTo>
                    <a:pt x="117" y="69"/>
                    <a:pt x="121" y="74"/>
                    <a:pt x="127" y="74"/>
                  </a:cubicBezTo>
                  <a:cubicBezTo>
                    <a:pt x="132" y="74"/>
                    <a:pt x="137" y="69"/>
                    <a:pt x="137" y="64"/>
                  </a:cubicBezTo>
                  <a:cubicBezTo>
                    <a:pt x="137" y="69"/>
                    <a:pt x="141" y="74"/>
                    <a:pt x="146" y="74"/>
                  </a:cubicBezTo>
                  <a:cubicBezTo>
                    <a:pt x="152" y="74"/>
                    <a:pt x="156" y="69"/>
                    <a:pt x="156" y="64"/>
                  </a:cubicBezTo>
                  <a:cubicBezTo>
                    <a:pt x="156" y="69"/>
                    <a:pt x="160" y="74"/>
                    <a:pt x="166" y="74"/>
                  </a:cubicBezTo>
                  <a:cubicBezTo>
                    <a:pt x="171" y="74"/>
                    <a:pt x="176" y="69"/>
                    <a:pt x="176" y="64"/>
                  </a:cubicBezTo>
                  <a:cubicBezTo>
                    <a:pt x="176" y="69"/>
                    <a:pt x="180" y="74"/>
                    <a:pt x="185" y="74"/>
                  </a:cubicBezTo>
                  <a:cubicBezTo>
                    <a:pt x="191" y="74"/>
                    <a:pt x="195" y="69"/>
                    <a:pt x="195" y="64"/>
                  </a:cubicBezTo>
                  <a:cubicBezTo>
                    <a:pt x="195" y="69"/>
                    <a:pt x="199" y="74"/>
                    <a:pt x="205" y="74"/>
                  </a:cubicBezTo>
                  <a:cubicBezTo>
                    <a:pt x="210" y="74"/>
                    <a:pt x="215" y="69"/>
                    <a:pt x="215" y="64"/>
                  </a:cubicBezTo>
                  <a:cubicBezTo>
                    <a:pt x="215" y="69"/>
                    <a:pt x="219" y="74"/>
                    <a:pt x="224" y="74"/>
                  </a:cubicBezTo>
                  <a:cubicBezTo>
                    <a:pt x="230" y="74"/>
                    <a:pt x="234" y="69"/>
                    <a:pt x="234" y="64"/>
                  </a:cubicBezTo>
                  <a:cubicBezTo>
                    <a:pt x="234" y="69"/>
                    <a:pt x="238" y="74"/>
                    <a:pt x="244" y="74"/>
                  </a:cubicBezTo>
                  <a:cubicBezTo>
                    <a:pt x="249" y="74"/>
                    <a:pt x="253" y="69"/>
                    <a:pt x="253" y="64"/>
                  </a:cubicBezTo>
                  <a:cubicBezTo>
                    <a:pt x="253" y="63"/>
                    <a:pt x="253" y="62"/>
                    <a:pt x="253" y="60"/>
                  </a:cubicBezTo>
                  <a:close/>
                </a:path>
              </a:pathLst>
            </a:cu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1" name="Rectangle 203"/>
            <p:cNvSpPr>
              <a:spLocks noChangeArrowheads="1"/>
            </p:cNvSpPr>
            <p:nvPr/>
          </p:nvSpPr>
          <p:spPr bwMode="auto">
            <a:xfrm>
              <a:off x="7997777" y="5320270"/>
              <a:ext cx="77103" cy="138357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Rectangle 204"/>
            <p:cNvSpPr>
              <a:spLocks noChangeArrowheads="1"/>
            </p:cNvSpPr>
            <p:nvPr/>
          </p:nvSpPr>
          <p:spPr bwMode="auto">
            <a:xfrm>
              <a:off x="8124226" y="5320270"/>
              <a:ext cx="80187" cy="138357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3" name="Rectangle 205"/>
            <p:cNvSpPr>
              <a:spLocks noChangeArrowheads="1"/>
            </p:cNvSpPr>
            <p:nvPr/>
          </p:nvSpPr>
          <p:spPr bwMode="auto">
            <a:xfrm>
              <a:off x="8252732" y="5320270"/>
              <a:ext cx="78131" cy="138357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4" name="Rectangle 206"/>
            <p:cNvSpPr>
              <a:spLocks noChangeArrowheads="1"/>
            </p:cNvSpPr>
            <p:nvPr/>
          </p:nvSpPr>
          <p:spPr bwMode="auto">
            <a:xfrm>
              <a:off x="8379182" y="5320270"/>
              <a:ext cx="78131" cy="138357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5" name="Freeform 207"/>
            <p:cNvSpPr/>
            <p:nvPr/>
          </p:nvSpPr>
          <p:spPr bwMode="auto">
            <a:xfrm>
              <a:off x="7217491" y="4942719"/>
              <a:ext cx="682622" cy="988041"/>
            </a:xfrm>
            <a:custGeom>
              <a:avLst/>
              <a:gdLst>
                <a:gd name="T0" fmla="*/ 664 w 664"/>
                <a:gd name="T1" fmla="*/ 1264 h 1264"/>
                <a:gd name="T2" fmla="*/ 0 w 664"/>
                <a:gd name="T3" fmla="*/ 1264 h 1264"/>
                <a:gd name="T4" fmla="*/ 0 w 664"/>
                <a:gd name="T5" fmla="*/ 450 h 1264"/>
                <a:gd name="T6" fmla="*/ 331 w 664"/>
                <a:gd name="T7" fmla="*/ 0 h 1264"/>
                <a:gd name="T8" fmla="*/ 664 w 664"/>
                <a:gd name="T9" fmla="*/ 450 h 1264"/>
                <a:gd name="T10" fmla="*/ 664 w 664"/>
                <a:gd name="T11" fmla="*/ 1264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4" h="1264">
                  <a:moveTo>
                    <a:pt x="664" y="1264"/>
                  </a:moveTo>
                  <a:lnTo>
                    <a:pt x="0" y="1264"/>
                  </a:lnTo>
                  <a:lnTo>
                    <a:pt x="0" y="450"/>
                  </a:lnTo>
                  <a:lnTo>
                    <a:pt x="331" y="0"/>
                  </a:lnTo>
                  <a:lnTo>
                    <a:pt x="664" y="450"/>
                  </a:lnTo>
                  <a:lnTo>
                    <a:pt x="664" y="1264"/>
                  </a:lnTo>
                  <a:close/>
                </a:path>
              </a:pathLst>
            </a:custGeom>
            <a:solidFill>
              <a:srgbClr val="4FDDDA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6" name="Freeform 208"/>
            <p:cNvSpPr/>
            <p:nvPr/>
          </p:nvSpPr>
          <p:spPr bwMode="auto">
            <a:xfrm>
              <a:off x="7304875" y="5338249"/>
              <a:ext cx="99720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0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7" name="Freeform 209"/>
            <p:cNvSpPr/>
            <p:nvPr/>
          </p:nvSpPr>
          <p:spPr bwMode="auto">
            <a:xfrm>
              <a:off x="7440577" y="5338249"/>
              <a:ext cx="99720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0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8" name="Freeform 210"/>
            <p:cNvSpPr/>
            <p:nvPr/>
          </p:nvSpPr>
          <p:spPr bwMode="auto">
            <a:xfrm>
              <a:off x="7577307" y="5338249"/>
              <a:ext cx="99720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Freeform 211"/>
            <p:cNvSpPr/>
            <p:nvPr/>
          </p:nvSpPr>
          <p:spPr bwMode="auto">
            <a:xfrm>
              <a:off x="7713009" y="5338249"/>
              <a:ext cx="99720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Freeform 212"/>
            <p:cNvSpPr/>
            <p:nvPr/>
          </p:nvSpPr>
          <p:spPr bwMode="auto">
            <a:xfrm>
              <a:off x="7304875" y="5536795"/>
              <a:ext cx="99720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0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Freeform 214"/>
            <p:cNvSpPr/>
            <p:nvPr/>
          </p:nvSpPr>
          <p:spPr bwMode="auto">
            <a:xfrm>
              <a:off x="7440577" y="5536794"/>
              <a:ext cx="99720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0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Freeform 215"/>
            <p:cNvSpPr/>
            <p:nvPr/>
          </p:nvSpPr>
          <p:spPr bwMode="auto">
            <a:xfrm>
              <a:off x="7577307" y="5536794"/>
              <a:ext cx="99720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Freeform 216"/>
            <p:cNvSpPr/>
            <p:nvPr/>
          </p:nvSpPr>
          <p:spPr bwMode="auto">
            <a:xfrm>
              <a:off x="7713009" y="5536794"/>
              <a:ext cx="99720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4" name="Freeform 217"/>
            <p:cNvSpPr/>
            <p:nvPr/>
          </p:nvSpPr>
          <p:spPr bwMode="auto">
            <a:xfrm>
              <a:off x="9269468" y="5175660"/>
              <a:ext cx="682622" cy="903620"/>
            </a:xfrm>
            <a:custGeom>
              <a:avLst/>
              <a:gdLst>
                <a:gd name="T0" fmla="*/ 664 w 664"/>
                <a:gd name="T1" fmla="*/ 1156 h 1156"/>
                <a:gd name="T2" fmla="*/ 0 w 664"/>
                <a:gd name="T3" fmla="*/ 1156 h 1156"/>
                <a:gd name="T4" fmla="*/ 0 w 664"/>
                <a:gd name="T5" fmla="*/ 180 h 1156"/>
                <a:gd name="T6" fmla="*/ 135 w 664"/>
                <a:gd name="T7" fmla="*/ 0 h 1156"/>
                <a:gd name="T8" fmla="*/ 525 w 664"/>
                <a:gd name="T9" fmla="*/ 0 h 1156"/>
                <a:gd name="T10" fmla="*/ 664 w 664"/>
                <a:gd name="T11" fmla="*/ 180 h 1156"/>
                <a:gd name="T12" fmla="*/ 664 w 664"/>
                <a:gd name="T13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1156">
                  <a:moveTo>
                    <a:pt x="664" y="1156"/>
                  </a:moveTo>
                  <a:lnTo>
                    <a:pt x="0" y="1156"/>
                  </a:lnTo>
                  <a:lnTo>
                    <a:pt x="0" y="180"/>
                  </a:lnTo>
                  <a:lnTo>
                    <a:pt x="135" y="0"/>
                  </a:lnTo>
                  <a:lnTo>
                    <a:pt x="525" y="0"/>
                  </a:lnTo>
                  <a:lnTo>
                    <a:pt x="664" y="180"/>
                  </a:lnTo>
                  <a:lnTo>
                    <a:pt x="664" y="1156"/>
                  </a:lnTo>
                  <a:close/>
                </a:path>
              </a:pathLst>
            </a:custGeom>
            <a:solidFill>
              <a:srgbClr val="FFA03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5" name="Rectangle 218"/>
            <p:cNvSpPr>
              <a:spLocks noChangeArrowheads="1"/>
            </p:cNvSpPr>
            <p:nvPr/>
          </p:nvSpPr>
          <p:spPr bwMode="auto">
            <a:xfrm>
              <a:off x="9424703" y="5357009"/>
              <a:ext cx="372152" cy="129759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6" name="Rectangle 219"/>
            <p:cNvSpPr>
              <a:spLocks noChangeArrowheads="1"/>
            </p:cNvSpPr>
            <p:nvPr/>
          </p:nvSpPr>
          <p:spPr bwMode="auto">
            <a:xfrm>
              <a:off x="9424703" y="5554773"/>
              <a:ext cx="372152" cy="129759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Rectangle 220"/>
            <p:cNvSpPr>
              <a:spLocks noChangeArrowheads="1"/>
            </p:cNvSpPr>
            <p:nvPr/>
          </p:nvSpPr>
          <p:spPr bwMode="auto">
            <a:xfrm>
              <a:off x="6531785" y="5059190"/>
              <a:ext cx="685705" cy="986477"/>
            </a:xfrm>
            <a:prstGeom prst="rect">
              <a:avLst/>
            </a:prstGeom>
            <a:solidFill>
              <a:srgbClr val="FF5B4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8" name="Rectangle 221"/>
            <p:cNvSpPr>
              <a:spLocks noChangeArrowheads="1"/>
            </p:cNvSpPr>
            <p:nvPr/>
          </p:nvSpPr>
          <p:spPr bwMode="auto">
            <a:xfrm>
              <a:off x="6642814" y="5175660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9" name="Rectangle 222"/>
            <p:cNvSpPr>
              <a:spLocks noChangeArrowheads="1"/>
            </p:cNvSpPr>
            <p:nvPr/>
          </p:nvSpPr>
          <p:spPr bwMode="auto">
            <a:xfrm>
              <a:off x="6806274" y="5175660"/>
              <a:ext cx="135702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0" name="Rectangle 223"/>
            <p:cNvSpPr>
              <a:spLocks noChangeArrowheads="1"/>
            </p:cNvSpPr>
            <p:nvPr/>
          </p:nvSpPr>
          <p:spPr bwMode="auto">
            <a:xfrm>
              <a:off x="6966648" y="5175660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1" name="Rectangle 224"/>
            <p:cNvSpPr>
              <a:spLocks noChangeArrowheads="1"/>
            </p:cNvSpPr>
            <p:nvPr/>
          </p:nvSpPr>
          <p:spPr bwMode="auto">
            <a:xfrm>
              <a:off x="6642814" y="5270243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Rectangle 225"/>
            <p:cNvSpPr>
              <a:spLocks noChangeArrowheads="1"/>
            </p:cNvSpPr>
            <p:nvPr/>
          </p:nvSpPr>
          <p:spPr bwMode="auto">
            <a:xfrm>
              <a:off x="6806274" y="5270243"/>
              <a:ext cx="135702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Rectangle 226"/>
            <p:cNvSpPr>
              <a:spLocks noChangeArrowheads="1"/>
            </p:cNvSpPr>
            <p:nvPr/>
          </p:nvSpPr>
          <p:spPr bwMode="auto">
            <a:xfrm>
              <a:off x="6966648" y="5270243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4" name="Rectangle 227"/>
            <p:cNvSpPr>
              <a:spLocks noChangeArrowheads="1"/>
            </p:cNvSpPr>
            <p:nvPr/>
          </p:nvSpPr>
          <p:spPr bwMode="auto">
            <a:xfrm>
              <a:off x="6642814" y="5364826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5" name="Rectangle 228"/>
            <p:cNvSpPr>
              <a:spLocks noChangeArrowheads="1"/>
            </p:cNvSpPr>
            <p:nvPr/>
          </p:nvSpPr>
          <p:spPr bwMode="auto">
            <a:xfrm>
              <a:off x="6806274" y="5364826"/>
              <a:ext cx="135702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6" name="Rectangle 229"/>
            <p:cNvSpPr>
              <a:spLocks noChangeArrowheads="1"/>
            </p:cNvSpPr>
            <p:nvPr/>
          </p:nvSpPr>
          <p:spPr bwMode="auto">
            <a:xfrm>
              <a:off x="6966648" y="5364826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Rectangle 230"/>
            <p:cNvSpPr>
              <a:spLocks noChangeArrowheads="1"/>
            </p:cNvSpPr>
            <p:nvPr/>
          </p:nvSpPr>
          <p:spPr bwMode="auto">
            <a:xfrm>
              <a:off x="6642814" y="5457063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Rectangle 231"/>
            <p:cNvSpPr>
              <a:spLocks noChangeArrowheads="1"/>
            </p:cNvSpPr>
            <p:nvPr/>
          </p:nvSpPr>
          <p:spPr bwMode="auto">
            <a:xfrm>
              <a:off x="6806274" y="5457063"/>
              <a:ext cx="135702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Rectangle 232"/>
            <p:cNvSpPr>
              <a:spLocks noChangeArrowheads="1"/>
            </p:cNvSpPr>
            <p:nvPr/>
          </p:nvSpPr>
          <p:spPr bwMode="auto">
            <a:xfrm>
              <a:off x="6966648" y="5457063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Rectangle 233"/>
            <p:cNvSpPr>
              <a:spLocks noChangeArrowheads="1"/>
            </p:cNvSpPr>
            <p:nvPr/>
          </p:nvSpPr>
          <p:spPr bwMode="auto">
            <a:xfrm>
              <a:off x="6642814" y="5551647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1" name="Rectangle 234"/>
            <p:cNvSpPr>
              <a:spLocks noChangeArrowheads="1"/>
            </p:cNvSpPr>
            <p:nvPr/>
          </p:nvSpPr>
          <p:spPr bwMode="auto">
            <a:xfrm>
              <a:off x="6806274" y="5551647"/>
              <a:ext cx="135702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Rectangle 235"/>
            <p:cNvSpPr>
              <a:spLocks noChangeArrowheads="1"/>
            </p:cNvSpPr>
            <p:nvPr/>
          </p:nvSpPr>
          <p:spPr bwMode="auto">
            <a:xfrm>
              <a:off x="6966648" y="5551647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Rectangle 236"/>
            <p:cNvSpPr>
              <a:spLocks noChangeArrowheads="1"/>
            </p:cNvSpPr>
            <p:nvPr/>
          </p:nvSpPr>
          <p:spPr bwMode="auto">
            <a:xfrm>
              <a:off x="6642814" y="5643885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Rectangle 237"/>
            <p:cNvSpPr>
              <a:spLocks noChangeArrowheads="1"/>
            </p:cNvSpPr>
            <p:nvPr/>
          </p:nvSpPr>
          <p:spPr bwMode="auto">
            <a:xfrm>
              <a:off x="6806274" y="5643885"/>
              <a:ext cx="135702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Rectangle 238"/>
            <p:cNvSpPr>
              <a:spLocks noChangeArrowheads="1"/>
            </p:cNvSpPr>
            <p:nvPr/>
          </p:nvSpPr>
          <p:spPr bwMode="auto">
            <a:xfrm>
              <a:off x="6966648" y="5643885"/>
              <a:ext cx="138786" cy="5159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239"/>
            <p:cNvSpPr/>
            <p:nvPr/>
          </p:nvSpPr>
          <p:spPr bwMode="auto">
            <a:xfrm>
              <a:off x="5162431" y="5057626"/>
              <a:ext cx="685705" cy="988041"/>
            </a:xfrm>
            <a:custGeom>
              <a:avLst/>
              <a:gdLst>
                <a:gd name="T0" fmla="*/ 667 w 667"/>
                <a:gd name="T1" fmla="*/ 1264 h 1264"/>
                <a:gd name="T2" fmla="*/ 0 w 667"/>
                <a:gd name="T3" fmla="*/ 1264 h 1264"/>
                <a:gd name="T4" fmla="*/ 0 w 667"/>
                <a:gd name="T5" fmla="*/ 449 h 1264"/>
                <a:gd name="T6" fmla="*/ 334 w 667"/>
                <a:gd name="T7" fmla="*/ 0 h 1264"/>
                <a:gd name="T8" fmla="*/ 667 w 667"/>
                <a:gd name="T9" fmla="*/ 449 h 1264"/>
                <a:gd name="T10" fmla="*/ 667 w 667"/>
                <a:gd name="T11" fmla="*/ 1264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" h="1264">
                  <a:moveTo>
                    <a:pt x="667" y="1264"/>
                  </a:moveTo>
                  <a:lnTo>
                    <a:pt x="0" y="1264"/>
                  </a:lnTo>
                  <a:lnTo>
                    <a:pt x="0" y="449"/>
                  </a:lnTo>
                  <a:lnTo>
                    <a:pt x="334" y="0"/>
                  </a:lnTo>
                  <a:lnTo>
                    <a:pt x="667" y="449"/>
                  </a:lnTo>
                  <a:lnTo>
                    <a:pt x="667" y="1264"/>
                  </a:lnTo>
                  <a:close/>
                </a:path>
              </a:pathLst>
            </a:custGeom>
            <a:solidFill>
              <a:srgbClr val="00486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Rectangle 240"/>
            <p:cNvSpPr>
              <a:spLocks noChangeArrowheads="1"/>
            </p:cNvSpPr>
            <p:nvPr/>
          </p:nvSpPr>
          <p:spPr bwMode="auto">
            <a:xfrm>
              <a:off x="5376263" y="5321833"/>
              <a:ext cx="90468" cy="153991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8" name="Rectangle 241"/>
            <p:cNvSpPr>
              <a:spLocks noChangeArrowheads="1"/>
            </p:cNvSpPr>
            <p:nvPr/>
          </p:nvSpPr>
          <p:spPr bwMode="auto">
            <a:xfrm>
              <a:off x="5517105" y="5321833"/>
              <a:ext cx="92524" cy="153991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9" name="Rectangle 242"/>
            <p:cNvSpPr>
              <a:spLocks noChangeArrowheads="1"/>
            </p:cNvSpPr>
            <p:nvPr/>
          </p:nvSpPr>
          <p:spPr bwMode="auto">
            <a:xfrm>
              <a:off x="5376263" y="5525851"/>
              <a:ext cx="90468" cy="153209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0" name="Rectangle 243"/>
            <p:cNvSpPr>
              <a:spLocks noChangeArrowheads="1"/>
            </p:cNvSpPr>
            <p:nvPr/>
          </p:nvSpPr>
          <p:spPr bwMode="auto">
            <a:xfrm>
              <a:off x="5517105" y="5525851"/>
              <a:ext cx="92524" cy="153209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Rectangle 244"/>
            <p:cNvSpPr>
              <a:spLocks noChangeArrowheads="1"/>
            </p:cNvSpPr>
            <p:nvPr/>
          </p:nvSpPr>
          <p:spPr bwMode="auto">
            <a:xfrm>
              <a:off x="8585818" y="5232722"/>
              <a:ext cx="683649" cy="812945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Rectangle 245"/>
            <p:cNvSpPr>
              <a:spLocks noChangeArrowheads="1"/>
            </p:cNvSpPr>
            <p:nvPr/>
          </p:nvSpPr>
          <p:spPr bwMode="auto">
            <a:xfrm>
              <a:off x="8646473" y="5129541"/>
              <a:ext cx="523274" cy="207145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3" name="Rectangle 246"/>
            <p:cNvSpPr>
              <a:spLocks noChangeArrowheads="1"/>
            </p:cNvSpPr>
            <p:nvPr/>
          </p:nvSpPr>
          <p:spPr bwMode="auto">
            <a:xfrm>
              <a:off x="8710212" y="5038866"/>
              <a:ext cx="398881" cy="157118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4" name="Rectangle 247"/>
            <p:cNvSpPr>
              <a:spLocks noChangeArrowheads="1"/>
            </p:cNvSpPr>
            <p:nvPr/>
          </p:nvSpPr>
          <p:spPr bwMode="auto">
            <a:xfrm>
              <a:off x="8703016" y="5292130"/>
              <a:ext cx="67851" cy="122724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Rectangle 248"/>
            <p:cNvSpPr>
              <a:spLocks noChangeArrowheads="1"/>
            </p:cNvSpPr>
            <p:nvPr/>
          </p:nvSpPr>
          <p:spPr bwMode="auto">
            <a:xfrm>
              <a:off x="8829465" y="5292130"/>
              <a:ext cx="67851" cy="122724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6" name="Rectangle 249"/>
            <p:cNvSpPr>
              <a:spLocks noChangeArrowheads="1"/>
            </p:cNvSpPr>
            <p:nvPr/>
          </p:nvSpPr>
          <p:spPr bwMode="auto">
            <a:xfrm>
              <a:off x="8955914" y="5292130"/>
              <a:ext cx="67851" cy="122724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7" name="Rectangle 250"/>
            <p:cNvSpPr>
              <a:spLocks noChangeArrowheads="1"/>
            </p:cNvSpPr>
            <p:nvPr/>
          </p:nvSpPr>
          <p:spPr bwMode="auto">
            <a:xfrm>
              <a:off x="9084420" y="5292130"/>
              <a:ext cx="67851" cy="122724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8" name="Rectangle 251"/>
            <p:cNvSpPr>
              <a:spLocks noChangeArrowheads="1"/>
            </p:cNvSpPr>
            <p:nvPr/>
          </p:nvSpPr>
          <p:spPr bwMode="auto">
            <a:xfrm>
              <a:off x="8703016" y="5460972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9" name="Rectangle 252"/>
            <p:cNvSpPr>
              <a:spLocks noChangeArrowheads="1"/>
            </p:cNvSpPr>
            <p:nvPr/>
          </p:nvSpPr>
          <p:spPr bwMode="auto">
            <a:xfrm>
              <a:off x="8829465" y="5460972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0" name="Rectangle 253"/>
            <p:cNvSpPr>
              <a:spLocks noChangeArrowheads="1"/>
            </p:cNvSpPr>
            <p:nvPr/>
          </p:nvSpPr>
          <p:spPr bwMode="auto">
            <a:xfrm>
              <a:off x="8955914" y="5460972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1" name="Rectangle 254"/>
            <p:cNvSpPr>
              <a:spLocks noChangeArrowheads="1"/>
            </p:cNvSpPr>
            <p:nvPr/>
          </p:nvSpPr>
          <p:spPr bwMode="auto">
            <a:xfrm>
              <a:off x="9084420" y="5460972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2" name="Rectangle 255"/>
            <p:cNvSpPr>
              <a:spLocks noChangeArrowheads="1"/>
            </p:cNvSpPr>
            <p:nvPr/>
          </p:nvSpPr>
          <p:spPr bwMode="auto">
            <a:xfrm>
              <a:off x="8703016" y="5627469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3" name="Rectangle 256"/>
            <p:cNvSpPr>
              <a:spLocks noChangeArrowheads="1"/>
            </p:cNvSpPr>
            <p:nvPr/>
          </p:nvSpPr>
          <p:spPr bwMode="auto">
            <a:xfrm>
              <a:off x="8829465" y="5627469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4" name="Rectangle 257"/>
            <p:cNvSpPr>
              <a:spLocks noChangeArrowheads="1"/>
            </p:cNvSpPr>
            <p:nvPr/>
          </p:nvSpPr>
          <p:spPr bwMode="auto">
            <a:xfrm>
              <a:off x="8955914" y="5627469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5" name="Rectangle 258"/>
            <p:cNvSpPr>
              <a:spLocks noChangeArrowheads="1"/>
            </p:cNvSpPr>
            <p:nvPr/>
          </p:nvSpPr>
          <p:spPr bwMode="auto">
            <a:xfrm>
              <a:off x="9084420" y="5627469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6" name="Freeform 259"/>
            <p:cNvSpPr/>
            <p:nvPr/>
          </p:nvSpPr>
          <p:spPr bwMode="auto">
            <a:xfrm>
              <a:off x="9952090" y="4957572"/>
              <a:ext cx="685705" cy="988041"/>
            </a:xfrm>
            <a:custGeom>
              <a:avLst/>
              <a:gdLst>
                <a:gd name="T0" fmla="*/ 667 w 667"/>
                <a:gd name="T1" fmla="*/ 1264 h 1264"/>
                <a:gd name="T2" fmla="*/ 0 w 667"/>
                <a:gd name="T3" fmla="*/ 1264 h 1264"/>
                <a:gd name="T4" fmla="*/ 0 w 667"/>
                <a:gd name="T5" fmla="*/ 452 h 1264"/>
                <a:gd name="T6" fmla="*/ 334 w 667"/>
                <a:gd name="T7" fmla="*/ 0 h 1264"/>
                <a:gd name="T8" fmla="*/ 667 w 667"/>
                <a:gd name="T9" fmla="*/ 452 h 1264"/>
                <a:gd name="T10" fmla="*/ 667 w 667"/>
                <a:gd name="T11" fmla="*/ 1264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" h="1264">
                  <a:moveTo>
                    <a:pt x="667" y="1264"/>
                  </a:moveTo>
                  <a:lnTo>
                    <a:pt x="0" y="1264"/>
                  </a:lnTo>
                  <a:lnTo>
                    <a:pt x="0" y="452"/>
                  </a:lnTo>
                  <a:lnTo>
                    <a:pt x="334" y="0"/>
                  </a:lnTo>
                  <a:lnTo>
                    <a:pt x="667" y="452"/>
                  </a:lnTo>
                  <a:lnTo>
                    <a:pt x="667" y="12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7" name="Oval 260"/>
            <p:cNvSpPr>
              <a:spLocks noChangeArrowheads="1"/>
            </p:cNvSpPr>
            <p:nvPr/>
          </p:nvSpPr>
          <p:spPr bwMode="auto">
            <a:xfrm>
              <a:off x="10092932" y="5294474"/>
              <a:ext cx="163458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8" name="Oval 261"/>
            <p:cNvSpPr>
              <a:spLocks noChangeArrowheads="1"/>
            </p:cNvSpPr>
            <p:nvPr/>
          </p:nvSpPr>
          <p:spPr bwMode="auto">
            <a:xfrm>
              <a:off x="10334522" y="5294474"/>
              <a:ext cx="164487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9" name="Oval 262"/>
            <p:cNvSpPr>
              <a:spLocks noChangeArrowheads="1"/>
            </p:cNvSpPr>
            <p:nvPr/>
          </p:nvSpPr>
          <p:spPr bwMode="auto">
            <a:xfrm>
              <a:off x="10092932" y="5473479"/>
              <a:ext cx="163458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0" name="Oval 263"/>
            <p:cNvSpPr>
              <a:spLocks noChangeArrowheads="1"/>
            </p:cNvSpPr>
            <p:nvPr/>
          </p:nvSpPr>
          <p:spPr bwMode="auto">
            <a:xfrm>
              <a:off x="10334522" y="5473479"/>
              <a:ext cx="164487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1" name="Oval 264"/>
            <p:cNvSpPr>
              <a:spLocks noChangeArrowheads="1"/>
            </p:cNvSpPr>
            <p:nvPr/>
          </p:nvSpPr>
          <p:spPr bwMode="auto">
            <a:xfrm>
              <a:off x="10092932" y="5651701"/>
              <a:ext cx="163458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2" name="Oval 265"/>
            <p:cNvSpPr>
              <a:spLocks noChangeArrowheads="1"/>
            </p:cNvSpPr>
            <p:nvPr/>
          </p:nvSpPr>
          <p:spPr bwMode="auto">
            <a:xfrm>
              <a:off x="10334522" y="5651701"/>
              <a:ext cx="164487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3" name="Rectangle 266"/>
            <p:cNvSpPr>
              <a:spLocks noChangeArrowheads="1"/>
            </p:cNvSpPr>
            <p:nvPr/>
          </p:nvSpPr>
          <p:spPr bwMode="auto">
            <a:xfrm>
              <a:off x="4897195" y="5929197"/>
              <a:ext cx="6200136" cy="177441"/>
            </a:xfrm>
            <a:prstGeom prst="rect">
              <a:avLst/>
            </a:prstGeom>
            <a:solidFill>
              <a:srgbClr val="AFC01D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4" name="Rectangle 270"/>
            <p:cNvSpPr>
              <a:spLocks noChangeArrowheads="1"/>
            </p:cNvSpPr>
            <p:nvPr/>
          </p:nvSpPr>
          <p:spPr bwMode="auto">
            <a:xfrm>
              <a:off x="6266550" y="5818199"/>
              <a:ext cx="41122" cy="184476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5" name="Freeform 271"/>
            <p:cNvSpPr/>
            <p:nvPr/>
          </p:nvSpPr>
          <p:spPr bwMode="auto">
            <a:xfrm>
              <a:off x="6106175" y="5416416"/>
              <a:ext cx="179907" cy="466662"/>
            </a:xfrm>
            <a:custGeom>
              <a:avLst/>
              <a:gdLst>
                <a:gd name="T0" fmla="*/ 0 w 74"/>
                <a:gd name="T1" fmla="*/ 177 h 252"/>
                <a:gd name="T2" fmla="*/ 74 w 74"/>
                <a:gd name="T3" fmla="*/ 252 h 252"/>
                <a:gd name="T4" fmla="*/ 74 w 74"/>
                <a:gd name="T5" fmla="*/ 0 h 252"/>
                <a:gd name="T6" fmla="*/ 0 w 74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252">
                  <a:moveTo>
                    <a:pt x="0" y="177"/>
                  </a:moveTo>
                  <a:cubicBezTo>
                    <a:pt x="0" y="218"/>
                    <a:pt x="33" y="252"/>
                    <a:pt x="74" y="252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0" y="135"/>
                    <a:pt x="0" y="177"/>
                  </a:cubicBezTo>
                  <a:close/>
                </a:path>
              </a:pathLst>
            </a:custGeom>
            <a:solidFill>
              <a:srgbClr val="69E2D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6" name="Freeform 272"/>
            <p:cNvSpPr/>
            <p:nvPr/>
          </p:nvSpPr>
          <p:spPr bwMode="auto">
            <a:xfrm>
              <a:off x="6286083" y="5416416"/>
              <a:ext cx="181964" cy="466662"/>
            </a:xfrm>
            <a:custGeom>
              <a:avLst/>
              <a:gdLst>
                <a:gd name="T0" fmla="*/ 75 w 75"/>
                <a:gd name="T1" fmla="*/ 177 h 252"/>
                <a:gd name="T2" fmla="*/ 0 w 75"/>
                <a:gd name="T3" fmla="*/ 0 h 252"/>
                <a:gd name="T4" fmla="*/ 0 w 75"/>
                <a:gd name="T5" fmla="*/ 252 h 252"/>
                <a:gd name="T6" fmla="*/ 75 w 75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252">
                  <a:moveTo>
                    <a:pt x="75" y="177"/>
                  </a:moveTo>
                  <a:cubicBezTo>
                    <a:pt x="75" y="135"/>
                    <a:pt x="0" y="0"/>
                    <a:pt x="0" y="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42" y="252"/>
                    <a:pt x="75" y="218"/>
                    <a:pt x="75" y="177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7" name="Rectangle 273"/>
            <p:cNvSpPr>
              <a:spLocks noChangeArrowheads="1"/>
            </p:cNvSpPr>
            <p:nvPr/>
          </p:nvSpPr>
          <p:spPr bwMode="auto">
            <a:xfrm>
              <a:off x="8564230" y="5818199"/>
              <a:ext cx="41122" cy="184476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8" name="Freeform 274"/>
            <p:cNvSpPr/>
            <p:nvPr/>
          </p:nvSpPr>
          <p:spPr bwMode="auto">
            <a:xfrm>
              <a:off x="8403855" y="5416416"/>
              <a:ext cx="181964" cy="466662"/>
            </a:xfrm>
            <a:custGeom>
              <a:avLst/>
              <a:gdLst>
                <a:gd name="T0" fmla="*/ 0 w 75"/>
                <a:gd name="T1" fmla="*/ 177 h 252"/>
                <a:gd name="T2" fmla="*/ 75 w 75"/>
                <a:gd name="T3" fmla="*/ 252 h 252"/>
                <a:gd name="T4" fmla="*/ 75 w 75"/>
                <a:gd name="T5" fmla="*/ 0 h 252"/>
                <a:gd name="T6" fmla="*/ 0 w 75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252">
                  <a:moveTo>
                    <a:pt x="0" y="177"/>
                  </a:moveTo>
                  <a:cubicBezTo>
                    <a:pt x="0" y="218"/>
                    <a:pt x="33" y="252"/>
                    <a:pt x="75" y="25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135"/>
                    <a:pt x="0" y="177"/>
                  </a:cubicBezTo>
                  <a:close/>
                </a:path>
              </a:pathLst>
            </a:custGeom>
            <a:solidFill>
              <a:srgbClr val="69E2D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9" name="Freeform 275"/>
            <p:cNvSpPr/>
            <p:nvPr/>
          </p:nvSpPr>
          <p:spPr bwMode="auto">
            <a:xfrm>
              <a:off x="8585818" y="5416416"/>
              <a:ext cx="179907" cy="466662"/>
            </a:xfrm>
            <a:custGeom>
              <a:avLst/>
              <a:gdLst>
                <a:gd name="T0" fmla="*/ 74 w 74"/>
                <a:gd name="T1" fmla="*/ 177 h 252"/>
                <a:gd name="T2" fmla="*/ 0 w 74"/>
                <a:gd name="T3" fmla="*/ 0 h 252"/>
                <a:gd name="T4" fmla="*/ 0 w 74"/>
                <a:gd name="T5" fmla="*/ 252 h 252"/>
                <a:gd name="T6" fmla="*/ 74 w 74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252">
                  <a:moveTo>
                    <a:pt x="74" y="177"/>
                  </a:moveTo>
                  <a:cubicBezTo>
                    <a:pt x="74" y="135"/>
                    <a:pt x="0" y="0"/>
                    <a:pt x="0" y="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41" y="252"/>
                    <a:pt x="74" y="218"/>
                    <a:pt x="74" y="177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0" name="Rectangle 276"/>
            <p:cNvSpPr>
              <a:spLocks noChangeArrowheads="1"/>
            </p:cNvSpPr>
            <p:nvPr/>
          </p:nvSpPr>
          <p:spPr bwMode="auto">
            <a:xfrm>
              <a:off x="9932557" y="5818199"/>
              <a:ext cx="42149" cy="184476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1" name="Freeform 277"/>
            <p:cNvSpPr/>
            <p:nvPr/>
          </p:nvSpPr>
          <p:spPr bwMode="auto">
            <a:xfrm>
              <a:off x="9772182" y="5416416"/>
              <a:ext cx="179907" cy="466662"/>
            </a:xfrm>
            <a:custGeom>
              <a:avLst/>
              <a:gdLst>
                <a:gd name="T0" fmla="*/ 0 w 74"/>
                <a:gd name="T1" fmla="*/ 177 h 252"/>
                <a:gd name="T2" fmla="*/ 74 w 74"/>
                <a:gd name="T3" fmla="*/ 252 h 252"/>
                <a:gd name="T4" fmla="*/ 74 w 74"/>
                <a:gd name="T5" fmla="*/ 0 h 252"/>
                <a:gd name="T6" fmla="*/ 0 w 74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252">
                  <a:moveTo>
                    <a:pt x="0" y="177"/>
                  </a:moveTo>
                  <a:cubicBezTo>
                    <a:pt x="0" y="218"/>
                    <a:pt x="33" y="252"/>
                    <a:pt x="74" y="252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0" y="135"/>
                    <a:pt x="0" y="177"/>
                  </a:cubicBezTo>
                  <a:close/>
                </a:path>
              </a:pathLst>
            </a:custGeom>
            <a:solidFill>
              <a:srgbClr val="69E2D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2" name="Freeform 278"/>
            <p:cNvSpPr/>
            <p:nvPr/>
          </p:nvSpPr>
          <p:spPr bwMode="auto">
            <a:xfrm>
              <a:off x="9952090" y="5416416"/>
              <a:ext cx="182992" cy="466662"/>
            </a:xfrm>
            <a:custGeom>
              <a:avLst/>
              <a:gdLst>
                <a:gd name="T0" fmla="*/ 75 w 75"/>
                <a:gd name="T1" fmla="*/ 177 h 252"/>
                <a:gd name="T2" fmla="*/ 0 w 75"/>
                <a:gd name="T3" fmla="*/ 0 h 252"/>
                <a:gd name="T4" fmla="*/ 0 w 75"/>
                <a:gd name="T5" fmla="*/ 252 h 252"/>
                <a:gd name="T6" fmla="*/ 75 w 75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252">
                  <a:moveTo>
                    <a:pt x="75" y="177"/>
                  </a:moveTo>
                  <a:cubicBezTo>
                    <a:pt x="75" y="135"/>
                    <a:pt x="0" y="0"/>
                    <a:pt x="0" y="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42" y="252"/>
                    <a:pt x="75" y="218"/>
                    <a:pt x="75" y="177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3" name="Rectangle 279"/>
            <p:cNvSpPr>
              <a:spLocks noChangeArrowheads="1"/>
            </p:cNvSpPr>
            <p:nvPr/>
          </p:nvSpPr>
          <p:spPr bwMode="auto">
            <a:xfrm>
              <a:off x="10395177" y="5818199"/>
              <a:ext cx="41122" cy="184476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4" name="Freeform 280"/>
            <p:cNvSpPr/>
            <p:nvPr/>
          </p:nvSpPr>
          <p:spPr bwMode="auto">
            <a:xfrm>
              <a:off x="10234802" y="5416416"/>
              <a:ext cx="181964" cy="466662"/>
            </a:xfrm>
            <a:custGeom>
              <a:avLst/>
              <a:gdLst>
                <a:gd name="T0" fmla="*/ 0 w 75"/>
                <a:gd name="T1" fmla="*/ 177 h 252"/>
                <a:gd name="T2" fmla="*/ 75 w 75"/>
                <a:gd name="T3" fmla="*/ 252 h 252"/>
                <a:gd name="T4" fmla="*/ 75 w 75"/>
                <a:gd name="T5" fmla="*/ 0 h 252"/>
                <a:gd name="T6" fmla="*/ 0 w 75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252">
                  <a:moveTo>
                    <a:pt x="0" y="177"/>
                  </a:moveTo>
                  <a:cubicBezTo>
                    <a:pt x="0" y="218"/>
                    <a:pt x="34" y="252"/>
                    <a:pt x="75" y="25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135"/>
                    <a:pt x="0" y="177"/>
                  </a:cubicBezTo>
                  <a:close/>
                </a:path>
              </a:pathLst>
            </a:custGeom>
            <a:solidFill>
              <a:srgbClr val="69E2D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5" name="Freeform 281"/>
            <p:cNvSpPr/>
            <p:nvPr/>
          </p:nvSpPr>
          <p:spPr bwMode="auto">
            <a:xfrm>
              <a:off x="10416766" y="5416416"/>
              <a:ext cx="181964" cy="466662"/>
            </a:xfrm>
            <a:custGeom>
              <a:avLst/>
              <a:gdLst>
                <a:gd name="T0" fmla="*/ 75 w 75"/>
                <a:gd name="T1" fmla="*/ 177 h 252"/>
                <a:gd name="T2" fmla="*/ 0 w 75"/>
                <a:gd name="T3" fmla="*/ 0 h 252"/>
                <a:gd name="T4" fmla="*/ 0 w 75"/>
                <a:gd name="T5" fmla="*/ 252 h 252"/>
                <a:gd name="T6" fmla="*/ 75 w 75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252">
                  <a:moveTo>
                    <a:pt x="75" y="177"/>
                  </a:moveTo>
                  <a:cubicBezTo>
                    <a:pt x="75" y="135"/>
                    <a:pt x="0" y="0"/>
                    <a:pt x="0" y="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41" y="252"/>
                    <a:pt x="75" y="218"/>
                    <a:pt x="75" y="177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6" name="Rectangle 267"/>
            <p:cNvSpPr>
              <a:spLocks noChangeArrowheads="1"/>
            </p:cNvSpPr>
            <p:nvPr/>
          </p:nvSpPr>
          <p:spPr bwMode="auto">
            <a:xfrm>
              <a:off x="5332267" y="5818199"/>
              <a:ext cx="41122" cy="184476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7" name="Rectangle 13"/>
            <p:cNvSpPr>
              <a:spLocks noChangeArrowheads="1"/>
            </p:cNvSpPr>
            <p:nvPr/>
          </p:nvSpPr>
          <p:spPr bwMode="auto">
            <a:xfrm>
              <a:off x="4571304" y="5124068"/>
              <a:ext cx="656921" cy="843430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8" name="Freeform 16"/>
            <p:cNvSpPr/>
            <p:nvPr/>
          </p:nvSpPr>
          <p:spPr bwMode="auto">
            <a:xfrm>
              <a:off x="4571304" y="4957571"/>
              <a:ext cx="656921" cy="1009927"/>
            </a:xfrm>
            <a:custGeom>
              <a:avLst/>
              <a:gdLst>
                <a:gd name="T0" fmla="*/ 378 w 639"/>
                <a:gd name="T1" fmla="*/ 206 h 1510"/>
                <a:gd name="T2" fmla="*/ 378 w 639"/>
                <a:gd name="T3" fmla="*/ 99 h 1510"/>
                <a:gd name="T4" fmla="*/ 639 w 639"/>
                <a:gd name="T5" fmla="*/ 99 h 1510"/>
                <a:gd name="T6" fmla="*/ 639 w 639"/>
                <a:gd name="T7" fmla="*/ 0 h 1510"/>
                <a:gd name="T8" fmla="*/ 0 w 639"/>
                <a:gd name="T9" fmla="*/ 0 h 1510"/>
                <a:gd name="T10" fmla="*/ 0 w 639"/>
                <a:gd name="T11" fmla="*/ 99 h 1510"/>
                <a:gd name="T12" fmla="*/ 262 w 639"/>
                <a:gd name="T13" fmla="*/ 99 h 1510"/>
                <a:gd name="T14" fmla="*/ 262 w 639"/>
                <a:gd name="T15" fmla="*/ 206 h 1510"/>
                <a:gd name="T16" fmla="*/ 0 w 639"/>
                <a:gd name="T17" fmla="*/ 206 h 1510"/>
                <a:gd name="T18" fmla="*/ 0 w 639"/>
                <a:gd name="T19" fmla="*/ 346 h 1510"/>
                <a:gd name="T20" fmla="*/ 262 w 639"/>
                <a:gd name="T21" fmla="*/ 346 h 1510"/>
                <a:gd name="T22" fmla="*/ 262 w 639"/>
                <a:gd name="T23" fmla="*/ 452 h 1510"/>
                <a:gd name="T24" fmla="*/ 0 w 639"/>
                <a:gd name="T25" fmla="*/ 452 h 1510"/>
                <a:gd name="T26" fmla="*/ 0 w 639"/>
                <a:gd name="T27" fmla="*/ 592 h 1510"/>
                <a:gd name="T28" fmla="*/ 262 w 639"/>
                <a:gd name="T29" fmla="*/ 592 h 1510"/>
                <a:gd name="T30" fmla="*/ 262 w 639"/>
                <a:gd name="T31" fmla="*/ 698 h 1510"/>
                <a:gd name="T32" fmla="*/ 0 w 639"/>
                <a:gd name="T33" fmla="*/ 698 h 1510"/>
                <a:gd name="T34" fmla="*/ 0 w 639"/>
                <a:gd name="T35" fmla="*/ 838 h 1510"/>
                <a:gd name="T36" fmla="*/ 262 w 639"/>
                <a:gd name="T37" fmla="*/ 838 h 1510"/>
                <a:gd name="T38" fmla="*/ 262 w 639"/>
                <a:gd name="T39" fmla="*/ 945 h 1510"/>
                <a:gd name="T40" fmla="*/ 0 w 639"/>
                <a:gd name="T41" fmla="*/ 945 h 1510"/>
                <a:gd name="T42" fmla="*/ 0 w 639"/>
                <a:gd name="T43" fmla="*/ 1084 h 1510"/>
                <a:gd name="T44" fmla="*/ 262 w 639"/>
                <a:gd name="T45" fmla="*/ 1084 h 1510"/>
                <a:gd name="T46" fmla="*/ 262 w 639"/>
                <a:gd name="T47" fmla="*/ 1188 h 1510"/>
                <a:gd name="T48" fmla="*/ 0 w 639"/>
                <a:gd name="T49" fmla="*/ 1188 h 1510"/>
                <a:gd name="T50" fmla="*/ 0 w 639"/>
                <a:gd name="T51" fmla="*/ 1331 h 1510"/>
                <a:gd name="T52" fmla="*/ 262 w 639"/>
                <a:gd name="T53" fmla="*/ 1331 h 1510"/>
                <a:gd name="T54" fmla="*/ 262 w 639"/>
                <a:gd name="T55" fmla="*/ 1435 h 1510"/>
                <a:gd name="T56" fmla="*/ 0 w 639"/>
                <a:gd name="T57" fmla="*/ 1435 h 1510"/>
                <a:gd name="T58" fmla="*/ 0 w 639"/>
                <a:gd name="T59" fmla="*/ 1510 h 1510"/>
                <a:gd name="T60" fmla="*/ 639 w 639"/>
                <a:gd name="T61" fmla="*/ 1510 h 1510"/>
                <a:gd name="T62" fmla="*/ 639 w 639"/>
                <a:gd name="T63" fmla="*/ 1435 h 1510"/>
                <a:gd name="T64" fmla="*/ 378 w 639"/>
                <a:gd name="T65" fmla="*/ 1435 h 1510"/>
                <a:gd name="T66" fmla="*/ 378 w 639"/>
                <a:gd name="T67" fmla="*/ 1331 h 1510"/>
                <a:gd name="T68" fmla="*/ 639 w 639"/>
                <a:gd name="T69" fmla="*/ 1331 h 1510"/>
                <a:gd name="T70" fmla="*/ 639 w 639"/>
                <a:gd name="T71" fmla="*/ 1188 h 1510"/>
                <a:gd name="T72" fmla="*/ 378 w 639"/>
                <a:gd name="T73" fmla="*/ 1188 h 1510"/>
                <a:gd name="T74" fmla="*/ 378 w 639"/>
                <a:gd name="T75" fmla="*/ 1084 h 1510"/>
                <a:gd name="T76" fmla="*/ 639 w 639"/>
                <a:gd name="T77" fmla="*/ 1084 h 1510"/>
                <a:gd name="T78" fmla="*/ 639 w 639"/>
                <a:gd name="T79" fmla="*/ 945 h 1510"/>
                <a:gd name="T80" fmla="*/ 378 w 639"/>
                <a:gd name="T81" fmla="*/ 945 h 1510"/>
                <a:gd name="T82" fmla="*/ 378 w 639"/>
                <a:gd name="T83" fmla="*/ 838 h 1510"/>
                <a:gd name="T84" fmla="*/ 639 w 639"/>
                <a:gd name="T85" fmla="*/ 838 h 1510"/>
                <a:gd name="T86" fmla="*/ 639 w 639"/>
                <a:gd name="T87" fmla="*/ 698 h 1510"/>
                <a:gd name="T88" fmla="*/ 378 w 639"/>
                <a:gd name="T89" fmla="*/ 698 h 1510"/>
                <a:gd name="T90" fmla="*/ 378 w 639"/>
                <a:gd name="T91" fmla="*/ 592 h 1510"/>
                <a:gd name="T92" fmla="*/ 639 w 639"/>
                <a:gd name="T93" fmla="*/ 592 h 1510"/>
                <a:gd name="T94" fmla="*/ 639 w 639"/>
                <a:gd name="T95" fmla="*/ 452 h 1510"/>
                <a:gd name="T96" fmla="*/ 378 w 639"/>
                <a:gd name="T97" fmla="*/ 452 h 1510"/>
                <a:gd name="T98" fmla="*/ 378 w 639"/>
                <a:gd name="T99" fmla="*/ 346 h 1510"/>
                <a:gd name="T100" fmla="*/ 639 w 639"/>
                <a:gd name="T101" fmla="*/ 346 h 1510"/>
                <a:gd name="T102" fmla="*/ 639 w 639"/>
                <a:gd name="T103" fmla="*/ 206 h 1510"/>
                <a:gd name="T104" fmla="*/ 378 w 639"/>
                <a:gd name="T105" fmla="*/ 206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9" h="1510">
                  <a:moveTo>
                    <a:pt x="378" y="206"/>
                  </a:moveTo>
                  <a:lnTo>
                    <a:pt x="378" y="99"/>
                  </a:lnTo>
                  <a:lnTo>
                    <a:pt x="639" y="99"/>
                  </a:lnTo>
                  <a:lnTo>
                    <a:pt x="639" y="0"/>
                  </a:lnTo>
                  <a:lnTo>
                    <a:pt x="0" y="0"/>
                  </a:lnTo>
                  <a:lnTo>
                    <a:pt x="0" y="99"/>
                  </a:lnTo>
                  <a:lnTo>
                    <a:pt x="262" y="99"/>
                  </a:lnTo>
                  <a:lnTo>
                    <a:pt x="262" y="206"/>
                  </a:lnTo>
                  <a:lnTo>
                    <a:pt x="0" y="206"/>
                  </a:lnTo>
                  <a:lnTo>
                    <a:pt x="0" y="346"/>
                  </a:lnTo>
                  <a:lnTo>
                    <a:pt x="262" y="346"/>
                  </a:lnTo>
                  <a:lnTo>
                    <a:pt x="262" y="452"/>
                  </a:lnTo>
                  <a:lnTo>
                    <a:pt x="0" y="452"/>
                  </a:lnTo>
                  <a:lnTo>
                    <a:pt x="0" y="592"/>
                  </a:lnTo>
                  <a:lnTo>
                    <a:pt x="262" y="592"/>
                  </a:lnTo>
                  <a:lnTo>
                    <a:pt x="262" y="698"/>
                  </a:lnTo>
                  <a:lnTo>
                    <a:pt x="0" y="698"/>
                  </a:lnTo>
                  <a:lnTo>
                    <a:pt x="0" y="838"/>
                  </a:lnTo>
                  <a:lnTo>
                    <a:pt x="262" y="838"/>
                  </a:lnTo>
                  <a:lnTo>
                    <a:pt x="262" y="945"/>
                  </a:lnTo>
                  <a:lnTo>
                    <a:pt x="0" y="945"/>
                  </a:lnTo>
                  <a:lnTo>
                    <a:pt x="0" y="1084"/>
                  </a:lnTo>
                  <a:lnTo>
                    <a:pt x="262" y="1084"/>
                  </a:lnTo>
                  <a:lnTo>
                    <a:pt x="262" y="1188"/>
                  </a:lnTo>
                  <a:lnTo>
                    <a:pt x="0" y="1188"/>
                  </a:lnTo>
                  <a:lnTo>
                    <a:pt x="0" y="1331"/>
                  </a:lnTo>
                  <a:lnTo>
                    <a:pt x="262" y="1331"/>
                  </a:lnTo>
                  <a:lnTo>
                    <a:pt x="262" y="1435"/>
                  </a:lnTo>
                  <a:lnTo>
                    <a:pt x="0" y="1435"/>
                  </a:lnTo>
                  <a:lnTo>
                    <a:pt x="0" y="1510"/>
                  </a:lnTo>
                  <a:lnTo>
                    <a:pt x="639" y="1510"/>
                  </a:lnTo>
                  <a:lnTo>
                    <a:pt x="639" y="1435"/>
                  </a:lnTo>
                  <a:lnTo>
                    <a:pt x="378" y="1435"/>
                  </a:lnTo>
                  <a:lnTo>
                    <a:pt x="378" y="1331"/>
                  </a:lnTo>
                  <a:lnTo>
                    <a:pt x="639" y="1331"/>
                  </a:lnTo>
                  <a:lnTo>
                    <a:pt x="639" y="1188"/>
                  </a:lnTo>
                  <a:lnTo>
                    <a:pt x="378" y="1188"/>
                  </a:lnTo>
                  <a:lnTo>
                    <a:pt x="378" y="1084"/>
                  </a:lnTo>
                  <a:lnTo>
                    <a:pt x="639" y="1084"/>
                  </a:lnTo>
                  <a:lnTo>
                    <a:pt x="639" y="945"/>
                  </a:lnTo>
                  <a:lnTo>
                    <a:pt x="378" y="945"/>
                  </a:lnTo>
                  <a:lnTo>
                    <a:pt x="378" y="838"/>
                  </a:lnTo>
                  <a:lnTo>
                    <a:pt x="639" y="838"/>
                  </a:lnTo>
                  <a:lnTo>
                    <a:pt x="639" y="698"/>
                  </a:lnTo>
                  <a:lnTo>
                    <a:pt x="378" y="698"/>
                  </a:lnTo>
                  <a:lnTo>
                    <a:pt x="378" y="592"/>
                  </a:lnTo>
                  <a:lnTo>
                    <a:pt x="639" y="592"/>
                  </a:lnTo>
                  <a:lnTo>
                    <a:pt x="639" y="452"/>
                  </a:lnTo>
                  <a:lnTo>
                    <a:pt x="378" y="452"/>
                  </a:lnTo>
                  <a:lnTo>
                    <a:pt x="378" y="346"/>
                  </a:lnTo>
                  <a:lnTo>
                    <a:pt x="639" y="346"/>
                  </a:lnTo>
                  <a:lnTo>
                    <a:pt x="639" y="206"/>
                  </a:lnTo>
                  <a:lnTo>
                    <a:pt x="378" y="206"/>
                  </a:lnTo>
                  <a:close/>
                </a:path>
              </a:pathLst>
            </a:custGeom>
            <a:solidFill>
              <a:srgbClr val="FF5B4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9" name="Rectangle 19"/>
            <p:cNvSpPr>
              <a:spLocks noChangeArrowheads="1"/>
            </p:cNvSpPr>
            <p:nvPr/>
          </p:nvSpPr>
          <p:spPr bwMode="auto">
            <a:xfrm>
              <a:off x="4571304" y="5057626"/>
              <a:ext cx="269348" cy="82858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0" name="Rectangle 20"/>
            <p:cNvSpPr>
              <a:spLocks noChangeArrowheads="1"/>
            </p:cNvSpPr>
            <p:nvPr/>
          </p:nvSpPr>
          <p:spPr bwMode="auto">
            <a:xfrm>
              <a:off x="4959905" y="5057626"/>
              <a:ext cx="268320" cy="82858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1" name="Rectangle 21"/>
            <p:cNvSpPr>
              <a:spLocks noChangeArrowheads="1"/>
            </p:cNvSpPr>
            <p:nvPr/>
          </p:nvSpPr>
          <p:spPr bwMode="auto">
            <a:xfrm>
              <a:off x="4571304" y="5249919"/>
              <a:ext cx="269348" cy="82858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2" name="Rectangle 22"/>
            <p:cNvSpPr>
              <a:spLocks noChangeArrowheads="1"/>
            </p:cNvSpPr>
            <p:nvPr/>
          </p:nvSpPr>
          <p:spPr bwMode="auto">
            <a:xfrm>
              <a:off x="4959905" y="5249919"/>
              <a:ext cx="268320" cy="82858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3" name="Rectangle 23"/>
            <p:cNvSpPr>
              <a:spLocks noChangeArrowheads="1"/>
            </p:cNvSpPr>
            <p:nvPr/>
          </p:nvSpPr>
          <p:spPr bwMode="auto">
            <a:xfrm>
              <a:off x="4571304" y="5442211"/>
              <a:ext cx="269348" cy="83639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4" name="Rectangle 24"/>
            <p:cNvSpPr>
              <a:spLocks noChangeArrowheads="1"/>
            </p:cNvSpPr>
            <p:nvPr/>
          </p:nvSpPr>
          <p:spPr bwMode="auto">
            <a:xfrm>
              <a:off x="4959905" y="5442211"/>
              <a:ext cx="268320" cy="83639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5" name="Rectangle 25"/>
            <p:cNvSpPr>
              <a:spLocks noChangeArrowheads="1"/>
            </p:cNvSpPr>
            <p:nvPr/>
          </p:nvSpPr>
          <p:spPr bwMode="auto">
            <a:xfrm>
              <a:off x="4571304" y="5634504"/>
              <a:ext cx="269348" cy="81295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6" name="Rectangle 26"/>
            <p:cNvSpPr>
              <a:spLocks noChangeArrowheads="1"/>
            </p:cNvSpPr>
            <p:nvPr/>
          </p:nvSpPr>
          <p:spPr bwMode="auto">
            <a:xfrm>
              <a:off x="4959905" y="5634504"/>
              <a:ext cx="268320" cy="81295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7" name="Rectangle 27"/>
            <p:cNvSpPr>
              <a:spLocks noChangeArrowheads="1"/>
            </p:cNvSpPr>
            <p:nvPr/>
          </p:nvSpPr>
          <p:spPr bwMode="auto">
            <a:xfrm>
              <a:off x="4571304" y="5815853"/>
              <a:ext cx="284768" cy="107871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8" name="Rectangle 28"/>
            <p:cNvSpPr>
              <a:spLocks noChangeArrowheads="1"/>
            </p:cNvSpPr>
            <p:nvPr/>
          </p:nvSpPr>
          <p:spPr bwMode="auto">
            <a:xfrm>
              <a:off x="4933176" y="5803346"/>
              <a:ext cx="295049" cy="131322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9" name="Rectangle 35"/>
            <p:cNvSpPr>
              <a:spLocks noChangeArrowheads="1"/>
            </p:cNvSpPr>
            <p:nvPr/>
          </p:nvSpPr>
          <p:spPr bwMode="auto">
            <a:xfrm>
              <a:off x="3849617" y="5297601"/>
              <a:ext cx="490377" cy="63316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0" name="Rectangle 36"/>
            <p:cNvSpPr>
              <a:spLocks noChangeArrowheads="1"/>
            </p:cNvSpPr>
            <p:nvPr/>
          </p:nvSpPr>
          <p:spPr bwMode="auto">
            <a:xfrm>
              <a:off x="3849617" y="5507090"/>
              <a:ext cx="490377" cy="6097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1" name="Rectangle 37"/>
            <p:cNvSpPr>
              <a:spLocks noChangeArrowheads="1"/>
            </p:cNvSpPr>
            <p:nvPr/>
          </p:nvSpPr>
          <p:spPr bwMode="auto">
            <a:xfrm>
              <a:off x="3849617" y="5714235"/>
              <a:ext cx="490377" cy="63316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2" name="Rectangle 44"/>
            <p:cNvSpPr>
              <a:spLocks noChangeArrowheads="1"/>
            </p:cNvSpPr>
            <p:nvPr/>
          </p:nvSpPr>
          <p:spPr bwMode="auto">
            <a:xfrm>
              <a:off x="3849617" y="5297601"/>
              <a:ext cx="490377" cy="63316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3" name="Rectangle 45"/>
            <p:cNvSpPr>
              <a:spLocks noChangeArrowheads="1"/>
            </p:cNvSpPr>
            <p:nvPr/>
          </p:nvSpPr>
          <p:spPr bwMode="auto">
            <a:xfrm>
              <a:off x="3849617" y="5507090"/>
              <a:ext cx="490377" cy="60971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4" name="Rectangle 46"/>
            <p:cNvSpPr>
              <a:spLocks noChangeArrowheads="1"/>
            </p:cNvSpPr>
            <p:nvPr/>
          </p:nvSpPr>
          <p:spPr bwMode="auto">
            <a:xfrm>
              <a:off x="3849617" y="5714235"/>
              <a:ext cx="490377" cy="63316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5" name="Oval 53"/>
            <p:cNvSpPr>
              <a:spLocks noChangeArrowheads="1"/>
            </p:cNvSpPr>
            <p:nvPr/>
          </p:nvSpPr>
          <p:spPr bwMode="auto">
            <a:xfrm>
              <a:off x="3309894" y="5170187"/>
              <a:ext cx="164487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6" name="Oval 55"/>
            <p:cNvSpPr>
              <a:spLocks noChangeArrowheads="1"/>
            </p:cNvSpPr>
            <p:nvPr/>
          </p:nvSpPr>
          <p:spPr bwMode="auto">
            <a:xfrm>
              <a:off x="3309894" y="5346065"/>
              <a:ext cx="164487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7" name="Oval 56"/>
            <p:cNvSpPr>
              <a:spLocks noChangeArrowheads="1"/>
            </p:cNvSpPr>
            <p:nvPr/>
          </p:nvSpPr>
          <p:spPr bwMode="auto">
            <a:xfrm>
              <a:off x="3535036" y="5346065"/>
              <a:ext cx="165515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8" name="Oval 57"/>
            <p:cNvSpPr>
              <a:spLocks noChangeArrowheads="1"/>
            </p:cNvSpPr>
            <p:nvPr/>
          </p:nvSpPr>
          <p:spPr bwMode="auto">
            <a:xfrm>
              <a:off x="3309894" y="5521942"/>
              <a:ext cx="164487" cy="123505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Oval 58"/>
            <p:cNvSpPr>
              <a:spLocks noChangeArrowheads="1"/>
            </p:cNvSpPr>
            <p:nvPr/>
          </p:nvSpPr>
          <p:spPr bwMode="auto">
            <a:xfrm>
              <a:off x="3535036" y="5521942"/>
              <a:ext cx="165515" cy="123505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Oval 59"/>
            <p:cNvSpPr>
              <a:spLocks noChangeArrowheads="1"/>
            </p:cNvSpPr>
            <p:nvPr/>
          </p:nvSpPr>
          <p:spPr bwMode="auto">
            <a:xfrm>
              <a:off x="3309894" y="5695474"/>
              <a:ext cx="164487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Oval 60"/>
            <p:cNvSpPr>
              <a:spLocks noChangeArrowheads="1"/>
            </p:cNvSpPr>
            <p:nvPr/>
          </p:nvSpPr>
          <p:spPr bwMode="auto">
            <a:xfrm>
              <a:off x="3535036" y="5695474"/>
              <a:ext cx="165515" cy="125850"/>
            </a:xfrm>
            <a:prstGeom prst="ellipse">
              <a:avLst/>
            </a:pr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Oval 65"/>
            <p:cNvSpPr>
              <a:spLocks noChangeArrowheads="1"/>
            </p:cNvSpPr>
            <p:nvPr/>
          </p:nvSpPr>
          <p:spPr bwMode="auto">
            <a:xfrm>
              <a:off x="2533720" y="4975549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Oval 67"/>
            <p:cNvSpPr>
              <a:spLocks noChangeArrowheads="1"/>
            </p:cNvSpPr>
            <p:nvPr/>
          </p:nvSpPr>
          <p:spPr bwMode="auto">
            <a:xfrm>
              <a:off x="2533720" y="5151427"/>
              <a:ext cx="165515" cy="124287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Oval 68"/>
            <p:cNvSpPr>
              <a:spLocks noChangeArrowheads="1"/>
            </p:cNvSpPr>
            <p:nvPr/>
          </p:nvSpPr>
          <p:spPr bwMode="auto">
            <a:xfrm>
              <a:off x="2307551" y="5325741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Oval 69"/>
            <p:cNvSpPr>
              <a:spLocks noChangeArrowheads="1"/>
            </p:cNvSpPr>
            <p:nvPr/>
          </p:nvSpPr>
          <p:spPr bwMode="auto">
            <a:xfrm>
              <a:off x="2533720" y="5325741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6" name="Oval 70"/>
            <p:cNvSpPr>
              <a:spLocks noChangeArrowheads="1"/>
            </p:cNvSpPr>
            <p:nvPr/>
          </p:nvSpPr>
          <p:spPr bwMode="auto">
            <a:xfrm>
              <a:off x="2307551" y="5501618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7" name="Oval 71"/>
            <p:cNvSpPr>
              <a:spLocks noChangeArrowheads="1"/>
            </p:cNvSpPr>
            <p:nvPr/>
          </p:nvSpPr>
          <p:spPr bwMode="auto">
            <a:xfrm>
              <a:off x="2533720" y="5501618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8" name="Oval 72"/>
            <p:cNvSpPr>
              <a:spLocks noChangeArrowheads="1"/>
            </p:cNvSpPr>
            <p:nvPr/>
          </p:nvSpPr>
          <p:spPr bwMode="auto">
            <a:xfrm>
              <a:off x="2307551" y="5677496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9" name="Oval 73"/>
            <p:cNvSpPr>
              <a:spLocks noChangeArrowheads="1"/>
            </p:cNvSpPr>
            <p:nvPr/>
          </p:nvSpPr>
          <p:spPr bwMode="auto">
            <a:xfrm>
              <a:off x="2533720" y="5677496"/>
              <a:ext cx="165515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0" name="Rectangle 85"/>
            <p:cNvSpPr>
              <a:spLocks noChangeArrowheads="1"/>
            </p:cNvSpPr>
            <p:nvPr/>
          </p:nvSpPr>
          <p:spPr bwMode="auto">
            <a:xfrm>
              <a:off x="2779423" y="5145955"/>
              <a:ext cx="62711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1" name="Rectangle 88"/>
            <p:cNvSpPr>
              <a:spLocks noChangeArrowheads="1"/>
            </p:cNvSpPr>
            <p:nvPr/>
          </p:nvSpPr>
          <p:spPr bwMode="auto">
            <a:xfrm>
              <a:off x="3068304" y="5145955"/>
              <a:ext cx="63739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Rectangle 89"/>
            <p:cNvSpPr>
              <a:spLocks noChangeArrowheads="1"/>
            </p:cNvSpPr>
            <p:nvPr/>
          </p:nvSpPr>
          <p:spPr bwMode="auto">
            <a:xfrm>
              <a:off x="3165968" y="5145955"/>
              <a:ext cx="60655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3" name="Rectangle 90"/>
            <p:cNvSpPr>
              <a:spLocks noChangeArrowheads="1"/>
            </p:cNvSpPr>
            <p:nvPr/>
          </p:nvSpPr>
          <p:spPr bwMode="auto">
            <a:xfrm>
              <a:off x="2779423" y="5290566"/>
              <a:ext cx="62711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4" name="Rectangle 91"/>
            <p:cNvSpPr>
              <a:spLocks noChangeArrowheads="1"/>
            </p:cNvSpPr>
            <p:nvPr/>
          </p:nvSpPr>
          <p:spPr bwMode="auto">
            <a:xfrm>
              <a:off x="2877087" y="5290566"/>
              <a:ext cx="60655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5" name="Rectangle 92"/>
            <p:cNvSpPr>
              <a:spLocks noChangeArrowheads="1"/>
            </p:cNvSpPr>
            <p:nvPr/>
          </p:nvSpPr>
          <p:spPr bwMode="auto">
            <a:xfrm>
              <a:off x="2971668" y="5290566"/>
              <a:ext cx="62711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6" name="Rectangle 93"/>
            <p:cNvSpPr>
              <a:spLocks noChangeArrowheads="1"/>
            </p:cNvSpPr>
            <p:nvPr/>
          </p:nvSpPr>
          <p:spPr bwMode="auto">
            <a:xfrm>
              <a:off x="3068304" y="5290566"/>
              <a:ext cx="63739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7" name="Rectangle 94"/>
            <p:cNvSpPr>
              <a:spLocks noChangeArrowheads="1"/>
            </p:cNvSpPr>
            <p:nvPr/>
          </p:nvSpPr>
          <p:spPr bwMode="auto">
            <a:xfrm>
              <a:off x="3165968" y="5290566"/>
              <a:ext cx="60655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8" name="Rectangle 95"/>
            <p:cNvSpPr>
              <a:spLocks noChangeArrowheads="1"/>
            </p:cNvSpPr>
            <p:nvPr/>
          </p:nvSpPr>
          <p:spPr bwMode="auto">
            <a:xfrm>
              <a:off x="2779423" y="5435176"/>
              <a:ext cx="62711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9" name="Rectangle 96"/>
            <p:cNvSpPr>
              <a:spLocks noChangeArrowheads="1"/>
            </p:cNvSpPr>
            <p:nvPr/>
          </p:nvSpPr>
          <p:spPr bwMode="auto">
            <a:xfrm>
              <a:off x="2877087" y="5435176"/>
              <a:ext cx="60655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0" name="Rectangle 97"/>
            <p:cNvSpPr>
              <a:spLocks noChangeArrowheads="1"/>
            </p:cNvSpPr>
            <p:nvPr/>
          </p:nvSpPr>
          <p:spPr bwMode="auto">
            <a:xfrm>
              <a:off x="2971668" y="5435176"/>
              <a:ext cx="62711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1" name="Rectangle 98"/>
            <p:cNvSpPr>
              <a:spLocks noChangeArrowheads="1"/>
            </p:cNvSpPr>
            <p:nvPr/>
          </p:nvSpPr>
          <p:spPr bwMode="auto">
            <a:xfrm>
              <a:off x="3068304" y="5435176"/>
              <a:ext cx="63739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2" name="Rectangle 99"/>
            <p:cNvSpPr>
              <a:spLocks noChangeArrowheads="1"/>
            </p:cNvSpPr>
            <p:nvPr/>
          </p:nvSpPr>
          <p:spPr bwMode="auto">
            <a:xfrm>
              <a:off x="3165968" y="5435176"/>
              <a:ext cx="60655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3" name="Rectangle 100"/>
            <p:cNvSpPr>
              <a:spLocks noChangeArrowheads="1"/>
            </p:cNvSpPr>
            <p:nvPr/>
          </p:nvSpPr>
          <p:spPr bwMode="auto">
            <a:xfrm>
              <a:off x="2779423" y="5579004"/>
              <a:ext cx="62711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4" name="Rectangle 101"/>
            <p:cNvSpPr>
              <a:spLocks noChangeArrowheads="1"/>
            </p:cNvSpPr>
            <p:nvPr/>
          </p:nvSpPr>
          <p:spPr bwMode="auto">
            <a:xfrm>
              <a:off x="2877087" y="5579004"/>
              <a:ext cx="60655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5" name="Rectangle 102"/>
            <p:cNvSpPr>
              <a:spLocks noChangeArrowheads="1"/>
            </p:cNvSpPr>
            <p:nvPr/>
          </p:nvSpPr>
          <p:spPr bwMode="auto">
            <a:xfrm>
              <a:off x="2971668" y="5579004"/>
              <a:ext cx="62711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6" name="Rectangle 103"/>
            <p:cNvSpPr>
              <a:spLocks noChangeArrowheads="1"/>
            </p:cNvSpPr>
            <p:nvPr/>
          </p:nvSpPr>
          <p:spPr bwMode="auto">
            <a:xfrm>
              <a:off x="3068304" y="5579004"/>
              <a:ext cx="63739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7" name="Rectangle 104"/>
            <p:cNvSpPr>
              <a:spLocks noChangeArrowheads="1"/>
            </p:cNvSpPr>
            <p:nvPr/>
          </p:nvSpPr>
          <p:spPr bwMode="auto">
            <a:xfrm>
              <a:off x="3165968" y="5579004"/>
              <a:ext cx="60655" cy="113343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8" name="Rectangle 105"/>
            <p:cNvSpPr>
              <a:spLocks noChangeArrowheads="1"/>
            </p:cNvSpPr>
            <p:nvPr/>
          </p:nvSpPr>
          <p:spPr bwMode="auto">
            <a:xfrm>
              <a:off x="2779423" y="5723615"/>
              <a:ext cx="62711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9" name="Rectangle 106"/>
            <p:cNvSpPr>
              <a:spLocks noChangeArrowheads="1"/>
            </p:cNvSpPr>
            <p:nvPr/>
          </p:nvSpPr>
          <p:spPr bwMode="auto">
            <a:xfrm>
              <a:off x="2877087" y="5723615"/>
              <a:ext cx="60655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0" name="Rectangle 107"/>
            <p:cNvSpPr>
              <a:spLocks noChangeArrowheads="1"/>
            </p:cNvSpPr>
            <p:nvPr/>
          </p:nvSpPr>
          <p:spPr bwMode="auto">
            <a:xfrm>
              <a:off x="2971668" y="5723615"/>
              <a:ext cx="62711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1" name="Rectangle 108"/>
            <p:cNvSpPr>
              <a:spLocks noChangeArrowheads="1"/>
            </p:cNvSpPr>
            <p:nvPr/>
          </p:nvSpPr>
          <p:spPr bwMode="auto">
            <a:xfrm>
              <a:off x="3068304" y="5723615"/>
              <a:ext cx="63739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2" name="Rectangle 109"/>
            <p:cNvSpPr>
              <a:spLocks noChangeArrowheads="1"/>
            </p:cNvSpPr>
            <p:nvPr/>
          </p:nvSpPr>
          <p:spPr bwMode="auto">
            <a:xfrm>
              <a:off x="3165968" y="5723615"/>
              <a:ext cx="60655" cy="112561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3" name="Freeform 200"/>
            <p:cNvSpPr/>
            <p:nvPr/>
          </p:nvSpPr>
          <p:spPr bwMode="auto">
            <a:xfrm>
              <a:off x="2288018" y="4938810"/>
              <a:ext cx="685706" cy="1106856"/>
            </a:xfrm>
            <a:custGeom>
              <a:avLst/>
              <a:gdLst>
                <a:gd name="T0" fmla="*/ 667 w 667"/>
                <a:gd name="T1" fmla="*/ 1416 h 1416"/>
                <a:gd name="T2" fmla="*/ 0 w 667"/>
                <a:gd name="T3" fmla="*/ 1416 h 1416"/>
                <a:gd name="T4" fmla="*/ 0 w 667"/>
                <a:gd name="T5" fmla="*/ 450 h 1416"/>
                <a:gd name="T6" fmla="*/ 334 w 667"/>
                <a:gd name="T7" fmla="*/ 0 h 1416"/>
                <a:gd name="T8" fmla="*/ 667 w 667"/>
                <a:gd name="T9" fmla="*/ 450 h 1416"/>
                <a:gd name="T10" fmla="*/ 667 w 667"/>
                <a:gd name="T11" fmla="*/ 1416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" h="1416">
                  <a:moveTo>
                    <a:pt x="667" y="1416"/>
                  </a:moveTo>
                  <a:lnTo>
                    <a:pt x="0" y="1416"/>
                  </a:lnTo>
                  <a:lnTo>
                    <a:pt x="0" y="450"/>
                  </a:lnTo>
                  <a:lnTo>
                    <a:pt x="334" y="0"/>
                  </a:lnTo>
                  <a:lnTo>
                    <a:pt x="667" y="450"/>
                  </a:lnTo>
                  <a:lnTo>
                    <a:pt x="667" y="1416"/>
                  </a:lnTo>
                  <a:close/>
                </a:path>
              </a:pathLst>
            </a:custGeom>
            <a:solidFill>
              <a:srgbClr val="FF5B4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4" name="Rectangle 201"/>
            <p:cNvSpPr>
              <a:spLocks noChangeArrowheads="1"/>
            </p:cNvSpPr>
            <p:nvPr/>
          </p:nvSpPr>
          <p:spPr bwMode="auto">
            <a:xfrm>
              <a:off x="2382598" y="5639975"/>
              <a:ext cx="496546" cy="198546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5" name="Freeform 202"/>
            <p:cNvSpPr/>
            <p:nvPr/>
          </p:nvSpPr>
          <p:spPr bwMode="auto">
            <a:xfrm>
              <a:off x="2321943" y="5538357"/>
              <a:ext cx="615799" cy="136793"/>
            </a:xfrm>
            <a:custGeom>
              <a:avLst/>
              <a:gdLst>
                <a:gd name="T0" fmla="*/ 253 w 253"/>
                <a:gd name="T1" fmla="*/ 60 h 74"/>
                <a:gd name="T2" fmla="*/ 238 w 253"/>
                <a:gd name="T3" fmla="*/ 0 h 74"/>
                <a:gd name="T4" fmla="*/ 154 w 253"/>
                <a:gd name="T5" fmla="*/ 0 h 74"/>
                <a:gd name="T6" fmla="*/ 102 w 253"/>
                <a:gd name="T7" fmla="*/ 0 h 74"/>
                <a:gd name="T8" fmla="*/ 15 w 253"/>
                <a:gd name="T9" fmla="*/ 0 h 74"/>
                <a:gd name="T10" fmla="*/ 1 w 253"/>
                <a:gd name="T11" fmla="*/ 60 h 74"/>
                <a:gd name="T12" fmla="*/ 0 w 253"/>
                <a:gd name="T13" fmla="*/ 64 h 74"/>
                <a:gd name="T14" fmla="*/ 10 w 253"/>
                <a:gd name="T15" fmla="*/ 74 h 74"/>
                <a:gd name="T16" fmla="*/ 20 w 253"/>
                <a:gd name="T17" fmla="*/ 64 h 74"/>
                <a:gd name="T18" fmla="*/ 30 w 253"/>
                <a:gd name="T19" fmla="*/ 74 h 74"/>
                <a:gd name="T20" fmla="*/ 39 w 253"/>
                <a:gd name="T21" fmla="*/ 64 h 74"/>
                <a:gd name="T22" fmla="*/ 49 w 253"/>
                <a:gd name="T23" fmla="*/ 74 h 74"/>
                <a:gd name="T24" fmla="*/ 59 w 253"/>
                <a:gd name="T25" fmla="*/ 64 h 74"/>
                <a:gd name="T26" fmla="*/ 68 w 253"/>
                <a:gd name="T27" fmla="*/ 74 h 74"/>
                <a:gd name="T28" fmla="*/ 78 w 253"/>
                <a:gd name="T29" fmla="*/ 64 h 74"/>
                <a:gd name="T30" fmla="*/ 88 w 253"/>
                <a:gd name="T31" fmla="*/ 74 h 74"/>
                <a:gd name="T32" fmla="*/ 98 w 253"/>
                <a:gd name="T33" fmla="*/ 64 h 74"/>
                <a:gd name="T34" fmla="*/ 107 w 253"/>
                <a:gd name="T35" fmla="*/ 74 h 74"/>
                <a:gd name="T36" fmla="*/ 117 w 253"/>
                <a:gd name="T37" fmla="*/ 64 h 74"/>
                <a:gd name="T38" fmla="*/ 127 w 253"/>
                <a:gd name="T39" fmla="*/ 74 h 74"/>
                <a:gd name="T40" fmla="*/ 137 w 253"/>
                <a:gd name="T41" fmla="*/ 64 h 74"/>
                <a:gd name="T42" fmla="*/ 146 w 253"/>
                <a:gd name="T43" fmla="*/ 74 h 74"/>
                <a:gd name="T44" fmla="*/ 156 w 253"/>
                <a:gd name="T45" fmla="*/ 64 h 74"/>
                <a:gd name="T46" fmla="*/ 166 w 253"/>
                <a:gd name="T47" fmla="*/ 74 h 74"/>
                <a:gd name="T48" fmla="*/ 176 w 253"/>
                <a:gd name="T49" fmla="*/ 64 h 74"/>
                <a:gd name="T50" fmla="*/ 185 w 253"/>
                <a:gd name="T51" fmla="*/ 74 h 74"/>
                <a:gd name="T52" fmla="*/ 195 w 253"/>
                <a:gd name="T53" fmla="*/ 64 h 74"/>
                <a:gd name="T54" fmla="*/ 205 w 253"/>
                <a:gd name="T55" fmla="*/ 74 h 74"/>
                <a:gd name="T56" fmla="*/ 215 w 253"/>
                <a:gd name="T57" fmla="*/ 64 h 74"/>
                <a:gd name="T58" fmla="*/ 224 w 253"/>
                <a:gd name="T59" fmla="*/ 74 h 74"/>
                <a:gd name="T60" fmla="*/ 234 w 253"/>
                <a:gd name="T61" fmla="*/ 64 h 74"/>
                <a:gd name="T62" fmla="*/ 244 w 253"/>
                <a:gd name="T63" fmla="*/ 74 h 74"/>
                <a:gd name="T64" fmla="*/ 253 w 253"/>
                <a:gd name="T65" fmla="*/ 64 h 74"/>
                <a:gd name="T66" fmla="*/ 253 w 253"/>
                <a:gd name="T67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74">
                  <a:moveTo>
                    <a:pt x="253" y="60"/>
                  </a:moveTo>
                  <a:cubicBezTo>
                    <a:pt x="238" y="0"/>
                    <a:pt x="238" y="0"/>
                    <a:pt x="238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2"/>
                    <a:pt x="0" y="63"/>
                    <a:pt x="0" y="64"/>
                  </a:cubicBezTo>
                  <a:cubicBezTo>
                    <a:pt x="0" y="69"/>
                    <a:pt x="5" y="74"/>
                    <a:pt x="10" y="74"/>
                  </a:cubicBezTo>
                  <a:cubicBezTo>
                    <a:pt x="15" y="74"/>
                    <a:pt x="20" y="69"/>
                    <a:pt x="20" y="64"/>
                  </a:cubicBezTo>
                  <a:cubicBezTo>
                    <a:pt x="20" y="69"/>
                    <a:pt x="24" y="74"/>
                    <a:pt x="30" y="74"/>
                  </a:cubicBezTo>
                  <a:cubicBezTo>
                    <a:pt x="35" y="74"/>
                    <a:pt x="39" y="69"/>
                    <a:pt x="39" y="64"/>
                  </a:cubicBezTo>
                  <a:cubicBezTo>
                    <a:pt x="39" y="69"/>
                    <a:pt x="44" y="74"/>
                    <a:pt x="49" y="74"/>
                  </a:cubicBezTo>
                  <a:cubicBezTo>
                    <a:pt x="54" y="74"/>
                    <a:pt x="59" y="69"/>
                    <a:pt x="59" y="64"/>
                  </a:cubicBezTo>
                  <a:cubicBezTo>
                    <a:pt x="59" y="69"/>
                    <a:pt x="63" y="74"/>
                    <a:pt x="68" y="74"/>
                  </a:cubicBezTo>
                  <a:cubicBezTo>
                    <a:pt x="74" y="74"/>
                    <a:pt x="78" y="69"/>
                    <a:pt x="78" y="64"/>
                  </a:cubicBezTo>
                  <a:cubicBezTo>
                    <a:pt x="78" y="69"/>
                    <a:pt x="83" y="74"/>
                    <a:pt x="88" y="74"/>
                  </a:cubicBezTo>
                  <a:cubicBezTo>
                    <a:pt x="93" y="74"/>
                    <a:pt x="98" y="69"/>
                    <a:pt x="98" y="64"/>
                  </a:cubicBezTo>
                  <a:cubicBezTo>
                    <a:pt x="98" y="69"/>
                    <a:pt x="102" y="74"/>
                    <a:pt x="107" y="74"/>
                  </a:cubicBezTo>
                  <a:cubicBezTo>
                    <a:pt x="113" y="74"/>
                    <a:pt x="117" y="69"/>
                    <a:pt x="117" y="64"/>
                  </a:cubicBezTo>
                  <a:cubicBezTo>
                    <a:pt x="117" y="69"/>
                    <a:pt x="121" y="74"/>
                    <a:pt x="127" y="74"/>
                  </a:cubicBezTo>
                  <a:cubicBezTo>
                    <a:pt x="132" y="74"/>
                    <a:pt x="137" y="69"/>
                    <a:pt x="137" y="64"/>
                  </a:cubicBezTo>
                  <a:cubicBezTo>
                    <a:pt x="137" y="69"/>
                    <a:pt x="141" y="74"/>
                    <a:pt x="146" y="74"/>
                  </a:cubicBezTo>
                  <a:cubicBezTo>
                    <a:pt x="152" y="74"/>
                    <a:pt x="156" y="69"/>
                    <a:pt x="156" y="64"/>
                  </a:cubicBezTo>
                  <a:cubicBezTo>
                    <a:pt x="156" y="69"/>
                    <a:pt x="160" y="74"/>
                    <a:pt x="166" y="74"/>
                  </a:cubicBezTo>
                  <a:cubicBezTo>
                    <a:pt x="171" y="74"/>
                    <a:pt x="176" y="69"/>
                    <a:pt x="176" y="64"/>
                  </a:cubicBezTo>
                  <a:cubicBezTo>
                    <a:pt x="176" y="69"/>
                    <a:pt x="180" y="74"/>
                    <a:pt x="185" y="74"/>
                  </a:cubicBezTo>
                  <a:cubicBezTo>
                    <a:pt x="191" y="74"/>
                    <a:pt x="195" y="69"/>
                    <a:pt x="195" y="64"/>
                  </a:cubicBezTo>
                  <a:cubicBezTo>
                    <a:pt x="195" y="69"/>
                    <a:pt x="199" y="74"/>
                    <a:pt x="205" y="74"/>
                  </a:cubicBezTo>
                  <a:cubicBezTo>
                    <a:pt x="210" y="74"/>
                    <a:pt x="215" y="69"/>
                    <a:pt x="215" y="64"/>
                  </a:cubicBezTo>
                  <a:cubicBezTo>
                    <a:pt x="215" y="69"/>
                    <a:pt x="219" y="74"/>
                    <a:pt x="224" y="74"/>
                  </a:cubicBezTo>
                  <a:cubicBezTo>
                    <a:pt x="230" y="74"/>
                    <a:pt x="234" y="69"/>
                    <a:pt x="234" y="64"/>
                  </a:cubicBezTo>
                  <a:cubicBezTo>
                    <a:pt x="234" y="69"/>
                    <a:pt x="238" y="74"/>
                    <a:pt x="244" y="74"/>
                  </a:cubicBezTo>
                  <a:cubicBezTo>
                    <a:pt x="249" y="74"/>
                    <a:pt x="253" y="69"/>
                    <a:pt x="253" y="64"/>
                  </a:cubicBezTo>
                  <a:cubicBezTo>
                    <a:pt x="253" y="63"/>
                    <a:pt x="253" y="62"/>
                    <a:pt x="253" y="60"/>
                  </a:cubicBezTo>
                  <a:close/>
                </a:path>
              </a:pathLst>
            </a:custGeom>
            <a:solidFill>
              <a:srgbClr val="EF352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6" name="Rectangle 203"/>
            <p:cNvSpPr>
              <a:spLocks noChangeArrowheads="1"/>
            </p:cNvSpPr>
            <p:nvPr/>
          </p:nvSpPr>
          <p:spPr bwMode="auto">
            <a:xfrm>
              <a:off x="2385682" y="5320269"/>
              <a:ext cx="77103" cy="138357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7" name="Rectangle 204"/>
            <p:cNvSpPr>
              <a:spLocks noChangeArrowheads="1"/>
            </p:cNvSpPr>
            <p:nvPr/>
          </p:nvSpPr>
          <p:spPr bwMode="auto">
            <a:xfrm>
              <a:off x="2512131" y="5320269"/>
              <a:ext cx="80187" cy="138357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8" name="Rectangle 205"/>
            <p:cNvSpPr>
              <a:spLocks noChangeArrowheads="1"/>
            </p:cNvSpPr>
            <p:nvPr/>
          </p:nvSpPr>
          <p:spPr bwMode="auto">
            <a:xfrm>
              <a:off x="2640637" y="5320269"/>
              <a:ext cx="78131" cy="138357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9" name="Rectangle 206"/>
            <p:cNvSpPr>
              <a:spLocks noChangeArrowheads="1"/>
            </p:cNvSpPr>
            <p:nvPr/>
          </p:nvSpPr>
          <p:spPr bwMode="auto">
            <a:xfrm>
              <a:off x="2767087" y="5320269"/>
              <a:ext cx="78131" cy="138357"/>
            </a:xfrm>
            <a:prstGeom prst="rect">
              <a:avLst/>
            </a:prstGeom>
            <a:solidFill>
              <a:srgbClr val="EF3522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0" name="Freeform 217"/>
            <p:cNvSpPr/>
            <p:nvPr/>
          </p:nvSpPr>
          <p:spPr bwMode="auto">
            <a:xfrm>
              <a:off x="3657373" y="5175659"/>
              <a:ext cx="682622" cy="903619"/>
            </a:xfrm>
            <a:custGeom>
              <a:avLst/>
              <a:gdLst>
                <a:gd name="T0" fmla="*/ 664 w 664"/>
                <a:gd name="T1" fmla="*/ 1156 h 1156"/>
                <a:gd name="T2" fmla="*/ 0 w 664"/>
                <a:gd name="T3" fmla="*/ 1156 h 1156"/>
                <a:gd name="T4" fmla="*/ 0 w 664"/>
                <a:gd name="T5" fmla="*/ 180 h 1156"/>
                <a:gd name="T6" fmla="*/ 135 w 664"/>
                <a:gd name="T7" fmla="*/ 0 h 1156"/>
                <a:gd name="T8" fmla="*/ 525 w 664"/>
                <a:gd name="T9" fmla="*/ 0 h 1156"/>
                <a:gd name="T10" fmla="*/ 664 w 664"/>
                <a:gd name="T11" fmla="*/ 180 h 1156"/>
                <a:gd name="T12" fmla="*/ 664 w 664"/>
                <a:gd name="T13" fmla="*/ 115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1156">
                  <a:moveTo>
                    <a:pt x="664" y="1156"/>
                  </a:moveTo>
                  <a:lnTo>
                    <a:pt x="0" y="1156"/>
                  </a:lnTo>
                  <a:lnTo>
                    <a:pt x="0" y="180"/>
                  </a:lnTo>
                  <a:lnTo>
                    <a:pt x="135" y="0"/>
                  </a:lnTo>
                  <a:lnTo>
                    <a:pt x="525" y="0"/>
                  </a:lnTo>
                  <a:lnTo>
                    <a:pt x="664" y="180"/>
                  </a:lnTo>
                  <a:lnTo>
                    <a:pt x="664" y="1156"/>
                  </a:lnTo>
                  <a:close/>
                </a:path>
              </a:pathLst>
            </a:custGeom>
            <a:solidFill>
              <a:srgbClr val="FFA03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1" name="Rectangle 218"/>
            <p:cNvSpPr>
              <a:spLocks noChangeArrowheads="1"/>
            </p:cNvSpPr>
            <p:nvPr/>
          </p:nvSpPr>
          <p:spPr bwMode="auto">
            <a:xfrm>
              <a:off x="3812608" y="5357008"/>
              <a:ext cx="372152" cy="129759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2" name="Rectangle 219"/>
            <p:cNvSpPr>
              <a:spLocks noChangeArrowheads="1"/>
            </p:cNvSpPr>
            <p:nvPr/>
          </p:nvSpPr>
          <p:spPr bwMode="auto">
            <a:xfrm>
              <a:off x="3812608" y="5554772"/>
              <a:ext cx="372152" cy="129759"/>
            </a:xfrm>
            <a:prstGeom prst="rect">
              <a:avLst/>
            </a:prstGeom>
            <a:solidFill>
              <a:srgbClr val="FCD07A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3" name="Rectangle 244"/>
            <p:cNvSpPr>
              <a:spLocks noChangeArrowheads="1"/>
            </p:cNvSpPr>
            <p:nvPr/>
          </p:nvSpPr>
          <p:spPr bwMode="auto">
            <a:xfrm>
              <a:off x="2973723" y="5232722"/>
              <a:ext cx="683649" cy="812945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4" name="Rectangle 245"/>
            <p:cNvSpPr>
              <a:spLocks noChangeArrowheads="1"/>
            </p:cNvSpPr>
            <p:nvPr/>
          </p:nvSpPr>
          <p:spPr bwMode="auto">
            <a:xfrm>
              <a:off x="3034378" y="5129540"/>
              <a:ext cx="523274" cy="207145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5" name="Rectangle 246"/>
            <p:cNvSpPr>
              <a:spLocks noChangeArrowheads="1"/>
            </p:cNvSpPr>
            <p:nvPr/>
          </p:nvSpPr>
          <p:spPr bwMode="auto">
            <a:xfrm>
              <a:off x="3098117" y="5038866"/>
              <a:ext cx="398881" cy="157118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6" name="Rectangle 247"/>
            <p:cNvSpPr>
              <a:spLocks noChangeArrowheads="1"/>
            </p:cNvSpPr>
            <p:nvPr/>
          </p:nvSpPr>
          <p:spPr bwMode="auto">
            <a:xfrm>
              <a:off x="3090921" y="5292129"/>
              <a:ext cx="67851" cy="122724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7" name="Rectangle 248"/>
            <p:cNvSpPr>
              <a:spLocks noChangeArrowheads="1"/>
            </p:cNvSpPr>
            <p:nvPr/>
          </p:nvSpPr>
          <p:spPr bwMode="auto">
            <a:xfrm>
              <a:off x="3217370" y="5292129"/>
              <a:ext cx="67851" cy="122724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8" name="Rectangle 249"/>
            <p:cNvSpPr>
              <a:spLocks noChangeArrowheads="1"/>
            </p:cNvSpPr>
            <p:nvPr/>
          </p:nvSpPr>
          <p:spPr bwMode="auto">
            <a:xfrm>
              <a:off x="3343819" y="5292129"/>
              <a:ext cx="67851" cy="122724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9" name="Rectangle 250"/>
            <p:cNvSpPr>
              <a:spLocks noChangeArrowheads="1"/>
            </p:cNvSpPr>
            <p:nvPr/>
          </p:nvSpPr>
          <p:spPr bwMode="auto">
            <a:xfrm>
              <a:off x="3472325" y="5292129"/>
              <a:ext cx="67851" cy="122724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0" name="Rectangle 251"/>
            <p:cNvSpPr>
              <a:spLocks noChangeArrowheads="1"/>
            </p:cNvSpPr>
            <p:nvPr/>
          </p:nvSpPr>
          <p:spPr bwMode="auto">
            <a:xfrm>
              <a:off x="3090921" y="5460972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1" name="Rectangle 252"/>
            <p:cNvSpPr>
              <a:spLocks noChangeArrowheads="1"/>
            </p:cNvSpPr>
            <p:nvPr/>
          </p:nvSpPr>
          <p:spPr bwMode="auto">
            <a:xfrm>
              <a:off x="3217370" y="5460972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2" name="Rectangle 253"/>
            <p:cNvSpPr>
              <a:spLocks noChangeArrowheads="1"/>
            </p:cNvSpPr>
            <p:nvPr/>
          </p:nvSpPr>
          <p:spPr bwMode="auto">
            <a:xfrm>
              <a:off x="3343819" y="5460972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3" name="Rectangle 254"/>
            <p:cNvSpPr>
              <a:spLocks noChangeArrowheads="1"/>
            </p:cNvSpPr>
            <p:nvPr/>
          </p:nvSpPr>
          <p:spPr bwMode="auto">
            <a:xfrm>
              <a:off x="3472325" y="5460972"/>
              <a:ext cx="67851" cy="120378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4" name="Rectangle 255"/>
            <p:cNvSpPr>
              <a:spLocks noChangeArrowheads="1"/>
            </p:cNvSpPr>
            <p:nvPr/>
          </p:nvSpPr>
          <p:spPr bwMode="auto">
            <a:xfrm>
              <a:off x="3090921" y="562746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5" name="Rectangle 256"/>
            <p:cNvSpPr>
              <a:spLocks noChangeArrowheads="1"/>
            </p:cNvSpPr>
            <p:nvPr/>
          </p:nvSpPr>
          <p:spPr bwMode="auto">
            <a:xfrm>
              <a:off x="3217370" y="562746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6" name="Rectangle 257"/>
            <p:cNvSpPr>
              <a:spLocks noChangeArrowheads="1"/>
            </p:cNvSpPr>
            <p:nvPr/>
          </p:nvSpPr>
          <p:spPr bwMode="auto">
            <a:xfrm>
              <a:off x="3343819" y="562746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7" name="Rectangle 258"/>
            <p:cNvSpPr>
              <a:spLocks noChangeArrowheads="1"/>
            </p:cNvSpPr>
            <p:nvPr/>
          </p:nvSpPr>
          <p:spPr bwMode="auto">
            <a:xfrm>
              <a:off x="3472325" y="5627468"/>
              <a:ext cx="67851" cy="121942"/>
            </a:xfrm>
            <a:prstGeom prst="rect">
              <a:avLst/>
            </a:prstGeom>
            <a:solidFill>
              <a:srgbClr val="002738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8" name="Freeform 259"/>
            <p:cNvSpPr/>
            <p:nvPr/>
          </p:nvSpPr>
          <p:spPr bwMode="auto">
            <a:xfrm>
              <a:off x="4339995" y="4957571"/>
              <a:ext cx="685705" cy="988041"/>
            </a:xfrm>
            <a:custGeom>
              <a:avLst/>
              <a:gdLst>
                <a:gd name="T0" fmla="*/ 667 w 667"/>
                <a:gd name="T1" fmla="*/ 1264 h 1264"/>
                <a:gd name="T2" fmla="*/ 0 w 667"/>
                <a:gd name="T3" fmla="*/ 1264 h 1264"/>
                <a:gd name="T4" fmla="*/ 0 w 667"/>
                <a:gd name="T5" fmla="*/ 452 h 1264"/>
                <a:gd name="T6" fmla="*/ 334 w 667"/>
                <a:gd name="T7" fmla="*/ 0 h 1264"/>
                <a:gd name="T8" fmla="*/ 667 w 667"/>
                <a:gd name="T9" fmla="*/ 452 h 1264"/>
                <a:gd name="T10" fmla="*/ 667 w 667"/>
                <a:gd name="T11" fmla="*/ 1264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7" h="1264">
                  <a:moveTo>
                    <a:pt x="667" y="1264"/>
                  </a:moveTo>
                  <a:lnTo>
                    <a:pt x="0" y="1264"/>
                  </a:lnTo>
                  <a:lnTo>
                    <a:pt x="0" y="452"/>
                  </a:lnTo>
                  <a:lnTo>
                    <a:pt x="334" y="0"/>
                  </a:lnTo>
                  <a:lnTo>
                    <a:pt x="667" y="452"/>
                  </a:lnTo>
                  <a:lnTo>
                    <a:pt x="667" y="12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9" name="Oval 260"/>
            <p:cNvSpPr>
              <a:spLocks noChangeArrowheads="1"/>
            </p:cNvSpPr>
            <p:nvPr/>
          </p:nvSpPr>
          <p:spPr bwMode="auto">
            <a:xfrm>
              <a:off x="4480837" y="5294474"/>
              <a:ext cx="163458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0" name="Oval 261"/>
            <p:cNvSpPr>
              <a:spLocks noChangeArrowheads="1"/>
            </p:cNvSpPr>
            <p:nvPr/>
          </p:nvSpPr>
          <p:spPr bwMode="auto">
            <a:xfrm>
              <a:off x="4722427" y="5294474"/>
              <a:ext cx="164487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1" name="Oval 262"/>
            <p:cNvSpPr>
              <a:spLocks noChangeArrowheads="1"/>
            </p:cNvSpPr>
            <p:nvPr/>
          </p:nvSpPr>
          <p:spPr bwMode="auto">
            <a:xfrm>
              <a:off x="4480837" y="5473478"/>
              <a:ext cx="163458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2" name="Oval 263"/>
            <p:cNvSpPr>
              <a:spLocks noChangeArrowheads="1"/>
            </p:cNvSpPr>
            <p:nvPr/>
          </p:nvSpPr>
          <p:spPr bwMode="auto">
            <a:xfrm>
              <a:off x="4722427" y="5473478"/>
              <a:ext cx="164487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Oval 264"/>
            <p:cNvSpPr>
              <a:spLocks noChangeArrowheads="1"/>
            </p:cNvSpPr>
            <p:nvPr/>
          </p:nvSpPr>
          <p:spPr bwMode="auto">
            <a:xfrm>
              <a:off x="4480837" y="5651700"/>
              <a:ext cx="163458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Oval 265"/>
            <p:cNvSpPr>
              <a:spLocks noChangeArrowheads="1"/>
            </p:cNvSpPr>
            <p:nvPr/>
          </p:nvSpPr>
          <p:spPr bwMode="auto">
            <a:xfrm>
              <a:off x="4722427" y="5651700"/>
              <a:ext cx="164487" cy="125850"/>
            </a:xfrm>
            <a:prstGeom prst="ellipse">
              <a:avLst/>
            </a:prstGeom>
            <a:solidFill>
              <a:srgbClr val="DCDCDC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Rectangle 266"/>
            <p:cNvSpPr>
              <a:spLocks noChangeArrowheads="1"/>
            </p:cNvSpPr>
            <p:nvPr/>
          </p:nvSpPr>
          <p:spPr bwMode="auto">
            <a:xfrm>
              <a:off x="1071938" y="5929196"/>
              <a:ext cx="4413297" cy="175876"/>
            </a:xfrm>
            <a:prstGeom prst="rect">
              <a:avLst/>
            </a:prstGeom>
            <a:solidFill>
              <a:srgbClr val="AFC01D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6" name="Rectangle 276"/>
            <p:cNvSpPr>
              <a:spLocks noChangeArrowheads="1"/>
            </p:cNvSpPr>
            <p:nvPr/>
          </p:nvSpPr>
          <p:spPr bwMode="auto">
            <a:xfrm>
              <a:off x="4060965" y="5818198"/>
              <a:ext cx="42149" cy="184476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7" name="Freeform 277"/>
            <p:cNvSpPr/>
            <p:nvPr/>
          </p:nvSpPr>
          <p:spPr bwMode="auto">
            <a:xfrm>
              <a:off x="3900590" y="5416415"/>
              <a:ext cx="179907" cy="466662"/>
            </a:xfrm>
            <a:custGeom>
              <a:avLst/>
              <a:gdLst>
                <a:gd name="T0" fmla="*/ 0 w 74"/>
                <a:gd name="T1" fmla="*/ 177 h 252"/>
                <a:gd name="T2" fmla="*/ 74 w 74"/>
                <a:gd name="T3" fmla="*/ 252 h 252"/>
                <a:gd name="T4" fmla="*/ 74 w 74"/>
                <a:gd name="T5" fmla="*/ 0 h 252"/>
                <a:gd name="T6" fmla="*/ 0 w 74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252">
                  <a:moveTo>
                    <a:pt x="0" y="177"/>
                  </a:moveTo>
                  <a:cubicBezTo>
                    <a:pt x="0" y="218"/>
                    <a:pt x="33" y="252"/>
                    <a:pt x="74" y="252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0" y="135"/>
                    <a:pt x="0" y="177"/>
                  </a:cubicBezTo>
                  <a:close/>
                </a:path>
              </a:pathLst>
            </a:custGeom>
            <a:solidFill>
              <a:srgbClr val="69E2D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8" name="Freeform 278"/>
            <p:cNvSpPr/>
            <p:nvPr/>
          </p:nvSpPr>
          <p:spPr bwMode="auto">
            <a:xfrm>
              <a:off x="4080498" y="5416415"/>
              <a:ext cx="182992" cy="466662"/>
            </a:xfrm>
            <a:custGeom>
              <a:avLst/>
              <a:gdLst>
                <a:gd name="T0" fmla="*/ 75 w 75"/>
                <a:gd name="T1" fmla="*/ 177 h 252"/>
                <a:gd name="T2" fmla="*/ 0 w 75"/>
                <a:gd name="T3" fmla="*/ 0 h 252"/>
                <a:gd name="T4" fmla="*/ 0 w 75"/>
                <a:gd name="T5" fmla="*/ 252 h 252"/>
                <a:gd name="T6" fmla="*/ 75 w 75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252">
                  <a:moveTo>
                    <a:pt x="75" y="177"/>
                  </a:moveTo>
                  <a:cubicBezTo>
                    <a:pt x="75" y="135"/>
                    <a:pt x="0" y="0"/>
                    <a:pt x="0" y="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42" y="252"/>
                    <a:pt x="75" y="218"/>
                    <a:pt x="75" y="177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9" name="Rectangle 270"/>
            <p:cNvSpPr>
              <a:spLocks noChangeArrowheads="1"/>
            </p:cNvSpPr>
            <p:nvPr/>
          </p:nvSpPr>
          <p:spPr bwMode="auto">
            <a:xfrm>
              <a:off x="4985264" y="5858214"/>
              <a:ext cx="41122" cy="184476"/>
            </a:xfrm>
            <a:prstGeom prst="rect">
              <a:avLst/>
            </a:prstGeom>
            <a:solidFill>
              <a:srgbClr val="004860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0" name="Freeform 268"/>
            <p:cNvSpPr/>
            <p:nvPr/>
          </p:nvSpPr>
          <p:spPr bwMode="auto">
            <a:xfrm>
              <a:off x="4813539" y="5416416"/>
              <a:ext cx="181964" cy="466662"/>
            </a:xfrm>
            <a:custGeom>
              <a:avLst/>
              <a:gdLst>
                <a:gd name="T0" fmla="*/ 0 w 75"/>
                <a:gd name="T1" fmla="*/ 177 h 252"/>
                <a:gd name="T2" fmla="*/ 75 w 75"/>
                <a:gd name="T3" fmla="*/ 252 h 252"/>
                <a:gd name="T4" fmla="*/ 75 w 75"/>
                <a:gd name="T5" fmla="*/ 0 h 252"/>
                <a:gd name="T6" fmla="*/ 0 w 75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252">
                  <a:moveTo>
                    <a:pt x="0" y="177"/>
                  </a:moveTo>
                  <a:cubicBezTo>
                    <a:pt x="0" y="218"/>
                    <a:pt x="34" y="252"/>
                    <a:pt x="75" y="25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135"/>
                    <a:pt x="0" y="177"/>
                  </a:cubicBezTo>
                  <a:close/>
                </a:path>
              </a:pathLst>
            </a:custGeom>
            <a:solidFill>
              <a:srgbClr val="69E2DE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1" name="Freeform 269"/>
            <p:cNvSpPr/>
            <p:nvPr/>
          </p:nvSpPr>
          <p:spPr bwMode="auto">
            <a:xfrm>
              <a:off x="4995503" y="5416416"/>
              <a:ext cx="181964" cy="466662"/>
            </a:xfrm>
            <a:custGeom>
              <a:avLst/>
              <a:gdLst>
                <a:gd name="T0" fmla="*/ 75 w 75"/>
                <a:gd name="T1" fmla="*/ 177 h 252"/>
                <a:gd name="T2" fmla="*/ 0 w 75"/>
                <a:gd name="T3" fmla="*/ 0 h 252"/>
                <a:gd name="T4" fmla="*/ 0 w 75"/>
                <a:gd name="T5" fmla="*/ 252 h 252"/>
                <a:gd name="T6" fmla="*/ 75 w 75"/>
                <a:gd name="T7" fmla="*/ 17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252">
                  <a:moveTo>
                    <a:pt x="75" y="177"/>
                  </a:moveTo>
                  <a:cubicBezTo>
                    <a:pt x="75" y="135"/>
                    <a:pt x="0" y="0"/>
                    <a:pt x="0" y="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41" y="252"/>
                    <a:pt x="75" y="218"/>
                    <a:pt x="75" y="177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2" name="Rectangle 191"/>
            <p:cNvSpPr>
              <a:spLocks noChangeArrowheads="1"/>
            </p:cNvSpPr>
            <p:nvPr/>
          </p:nvSpPr>
          <p:spPr bwMode="auto">
            <a:xfrm>
              <a:off x="1766799" y="5053717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Rectangle 192"/>
            <p:cNvSpPr>
              <a:spLocks noChangeArrowheads="1"/>
            </p:cNvSpPr>
            <p:nvPr/>
          </p:nvSpPr>
          <p:spPr bwMode="auto">
            <a:xfrm>
              <a:off x="1910725" y="5053717"/>
              <a:ext cx="89440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Rectangle 193"/>
            <p:cNvSpPr>
              <a:spLocks noChangeArrowheads="1"/>
            </p:cNvSpPr>
            <p:nvPr/>
          </p:nvSpPr>
          <p:spPr bwMode="auto">
            <a:xfrm>
              <a:off x="2051567" y="5053717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5" name="Rectangle 194"/>
            <p:cNvSpPr>
              <a:spLocks noChangeArrowheads="1"/>
            </p:cNvSpPr>
            <p:nvPr/>
          </p:nvSpPr>
          <p:spPr bwMode="auto">
            <a:xfrm>
              <a:off x="1766799" y="5246010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6" name="Rectangle 195"/>
            <p:cNvSpPr>
              <a:spLocks noChangeArrowheads="1"/>
            </p:cNvSpPr>
            <p:nvPr/>
          </p:nvSpPr>
          <p:spPr bwMode="auto">
            <a:xfrm>
              <a:off x="1910725" y="5246010"/>
              <a:ext cx="89440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7" name="Rectangle 196"/>
            <p:cNvSpPr>
              <a:spLocks noChangeArrowheads="1"/>
            </p:cNvSpPr>
            <p:nvPr/>
          </p:nvSpPr>
          <p:spPr bwMode="auto">
            <a:xfrm>
              <a:off x="2051567" y="5246010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8" name="Rectangle 197"/>
            <p:cNvSpPr>
              <a:spLocks noChangeArrowheads="1"/>
            </p:cNvSpPr>
            <p:nvPr/>
          </p:nvSpPr>
          <p:spPr bwMode="auto">
            <a:xfrm>
              <a:off x="1766799" y="5440647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9" name="Rectangle 198"/>
            <p:cNvSpPr>
              <a:spLocks noChangeArrowheads="1"/>
            </p:cNvSpPr>
            <p:nvPr/>
          </p:nvSpPr>
          <p:spPr bwMode="auto">
            <a:xfrm>
              <a:off x="1910725" y="5440647"/>
              <a:ext cx="89440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0" name="Rectangle 199"/>
            <p:cNvSpPr>
              <a:spLocks noChangeArrowheads="1"/>
            </p:cNvSpPr>
            <p:nvPr/>
          </p:nvSpPr>
          <p:spPr bwMode="auto">
            <a:xfrm>
              <a:off x="2051567" y="5440647"/>
              <a:ext cx="92524" cy="153209"/>
            </a:xfrm>
            <a:prstGeom prst="rect">
              <a:avLst/>
            </a:prstGeom>
            <a:solidFill>
              <a:srgbClr val="DCDCDC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" name="Freeform 208"/>
            <p:cNvSpPr/>
            <p:nvPr/>
          </p:nvSpPr>
          <p:spPr bwMode="auto">
            <a:xfrm>
              <a:off x="1260410" y="5355927"/>
              <a:ext cx="84282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0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" name="Freeform 210"/>
            <p:cNvSpPr/>
            <p:nvPr/>
          </p:nvSpPr>
          <p:spPr bwMode="auto">
            <a:xfrm>
              <a:off x="1490667" y="5355927"/>
              <a:ext cx="84282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" name="Freeform 211"/>
            <p:cNvSpPr/>
            <p:nvPr/>
          </p:nvSpPr>
          <p:spPr bwMode="auto">
            <a:xfrm>
              <a:off x="1605361" y="5355927"/>
              <a:ext cx="84282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4" name="Freeform 212"/>
            <p:cNvSpPr/>
            <p:nvPr/>
          </p:nvSpPr>
          <p:spPr bwMode="auto">
            <a:xfrm>
              <a:off x="1260410" y="5554473"/>
              <a:ext cx="84282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0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5" name="Freeform 215"/>
            <p:cNvSpPr/>
            <p:nvPr/>
          </p:nvSpPr>
          <p:spPr bwMode="auto">
            <a:xfrm>
              <a:off x="1490667" y="5554472"/>
              <a:ext cx="84282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6" name="Freeform 216"/>
            <p:cNvSpPr/>
            <p:nvPr/>
          </p:nvSpPr>
          <p:spPr bwMode="auto">
            <a:xfrm>
              <a:off x="1605361" y="5554472"/>
              <a:ext cx="84282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7" name="Freeform 210"/>
            <p:cNvSpPr/>
            <p:nvPr/>
          </p:nvSpPr>
          <p:spPr bwMode="auto">
            <a:xfrm>
              <a:off x="1376853" y="5355927"/>
              <a:ext cx="84282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8" name="Freeform 215"/>
            <p:cNvSpPr/>
            <p:nvPr/>
          </p:nvSpPr>
          <p:spPr bwMode="auto">
            <a:xfrm>
              <a:off x="1376853" y="5554472"/>
              <a:ext cx="84282" cy="161026"/>
            </a:xfrm>
            <a:custGeom>
              <a:avLst/>
              <a:gdLst>
                <a:gd name="T0" fmla="*/ 41 w 41"/>
                <a:gd name="T1" fmla="*/ 21 h 87"/>
                <a:gd name="T2" fmla="*/ 41 w 41"/>
                <a:gd name="T3" fmla="*/ 21 h 87"/>
                <a:gd name="T4" fmla="*/ 21 w 41"/>
                <a:gd name="T5" fmla="*/ 0 h 87"/>
                <a:gd name="T6" fmla="*/ 0 w 41"/>
                <a:gd name="T7" fmla="*/ 21 h 87"/>
                <a:gd name="T8" fmla="*/ 0 w 41"/>
                <a:gd name="T9" fmla="*/ 21 h 87"/>
                <a:gd name="T10" fmla="*/ 0 w 41"/>
                <a:gd name="T11" fmla="*/ 21 h 87"/>
                <a:gd name="T12" fmla="*/ 0 w 41"/>
                <a:gd name="T13" fmla="*/ 87 h 87"/>
                <a:gd name="T14" fmla="*/ 41 w 41"/>
                <a:gd name="T15" fmla="*/ 87 h 87"/>
                <a:gd name="T16" fmla="*/ 41 w 41"/>
                <a:gd name="T17" fmla="*/ 2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87"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21"/>
                    <a:pt x="41" y="21"/>
                    <a:pt x="41" y="21"/>
                  </a:cubicBezTo>
                  <a:close/>
                </a:path>
              </a:pathLst>
            </a:custGeom>
            <a:solidFill>
              <a:srgbClr val="00BEC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35F8EA1B-612F-4CE8-ACF4-BDBA1BBBF896}"/>
              </a:ext>
            </a:extLst>
          </p:cNvPr>
          <p:cNvGrpSpPr/>
          <p:nvPr/>
        </p:nvGrpSpPr>
        <p:grpSpPr>
          <a:xfrm>
            <a:off x="637800" y="1836001"/>
            <a:ext cx="10542868" cy="2897940"/>
            <a:chOff x="1038902" y="3032103"/>
            <a:chExt cx="10542868" cy="2897940"/>
          </a:xfrm>
        </p:grpSpPr>
        <p:pic>
          <p:nvPicPr>
            <p:cNvPr id="330" name="Picture 2" descr="20~30ë§ì ë ë³´ê¸í ì¤ë§í¸í° #ì¼ì±ì ì / íì¨ì´ í¸ 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1" r="32318" b="571"/>
            <a:stretch/>
          </p:blipFill>
          <p:spPr bwMode="auto">
            <a:xfrm>
              <a:off x="1038902" y="3460886"/>
              <a:ext cx="1344614" cy="2469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1" name="TextBox 330"/>
            <p:cNvSpPr txBox="1"/>
            <p:nvPr/>
          </p:nvSpPr>
          <p:spPr>
            <a:xfrm>
              <a:off x="3143893" y="3894568"/>
              <a:ext cx="827704" cy="12866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sz="8800" b="1" dirty="0">
                  <a:solidFill>
                    <a:srgbClr val="00B050"/>
                  </a:solidFill>
                </a:rPr>
                <a:t>+</a:t>
              </a:r>
              <a:endParaRPr lang="ko-KR" altLang="en-US" sz="8800" b="1" dirty="0">
                <a:solidFill>
                  <a:srgbClr val="00B050"/>
                </a:solidFill>
              </a:endParaRPr>
            </a:p>
          </p:txBody>
        </p:sp>
        <p:pic>
          <p:nvPicPr>
            <p:cNvPr id="332" name="Picture 4" descr="http://www.pkicon.com/icons/34614/BlueTooth-25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141" y="3411402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3" name="TextBox 332"/>
            <p:cNvSpPr txBox="1"/>
            <p:nvPr/>
          </p:nvSpPr>
          <p:spPr>
            <a:xfrm>
              <a:off x="6852863" y="3894568"/>
              <a:ext cx="827704" cy="12866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sz="8800" b="1" dirty="0">
                  <a:solidFill>
                    <a:srgbClr val="00B050"/>
                  </a:solidFill>
                </a:rPr>
                <a:t>+</a:t>
              </a:r>
              <a:endParaRPr lang="ko-KR" altLang="en-US" sz="8800" b="1" dirty="0">
                <a:solidFill>
                  <a:srgbClr val="00B050"/>
                </a:solidFill>
              </a:endParaRPr>
            </a:p>
          </p:txBody>
        </p:sp>
        <p:pic>
          <p:nvPicPr>
            <p:cNvPr id="334" name="Picture 6" descr="http://www.oss.kr/oss/images/apply/kocoafab_orangeboard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9691" y="3032103"/>
              <a:ext cx="3292079" cy="288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0975152-EC58-413C-850E-191C87B46409}"/>
              </a:ext>
            </a:extLst>
          </p:cNvPr>
          <p:cNvGrpSpPr/>
          <p:nvPr/>
        </p:nvGrpSpPr>
        <p:grpSpPr>
          <a:xfrm>
            <a:off x="-1" y="472713"/>
            <a:ext cx="6852864" cy="1887302"/>
            <a:chOff x="-1" y="472713"/>
            <a:chExt cx="6852864" cy="2167142"/>
          </a:xfrm>
        </p:grpSpPr>
        <p:sp>
          <p:nvSpPr>
            <p:cNvPr id="18" name="任意多边形 17"/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12610" y="516197"/>
              <a:ext cx="56043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5zz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211737" y="472713"/>
              <a:ext cx="4641126" cy="954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 smtClean="0">
                  <a:solidFill>
                    <a:srgbClr val="6BBBB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ea"/>
                  <a:sym typeface="+mn-lt"/>
                </a:rPr>
                <a:t>원격 제어 기능</a:t>
              </a:r>
              <a:endParaRPr lang="en-US" altLang="ko-KR" sz="4800" dirty="0" smtClean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13E40FC-58C9-4015-B793-CABEBAB7DFEE}"/>
              </a:ext>
            </a:extLst>
          </p:cNvPr>
          <p:cNvGrpSpPr/>
          <p:nvPr/>
        </p:nvGrpSpPr>
        <p:grpSpPr>
          <a:xfrm>
            <a:off x="1222625" y="1833177"/>
            <a:ext cx="4491700" cy="1320213"/>
            <a:chOff x="1136015" y="2915095"/>
            <a:chExt cx="5765428" cy="1979072"/>
          </a:xfrm>
        </p:grpSpPr>
        <p:pic>
          <p:nvPicPr>
            <p:cNvPr id="31" name="Picture 4" descr="https://cdn.pixabay.com/photo/2016/03/31/15/23/icon-1293234_960_72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015" y="2915095"/>
              <a:ext cx="1599750" cy="1979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480148" y="3412346"/>
              <a:ext cx="3421295" cy="692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TV ON/OFF 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42517B0-B985-4261-98DC-F0EE82A16A3B}"/>
              </a:ext>
            </a:extLst>
          </p:cNvPr>
          <p:cNvGrpSpPr/>
          <p:nvPr/>
        </p:nvGrpSpPr>
        <p:grpSpPr>
          <a:xfrm>
            <a:off x="906613" y="3565679"/>
            <a:ext cx="6296832" cy="2076671"/>
            <a:chOff x="5848481" y="4511587"/>
            <a:chExt cx="6296832" cy="207667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712369C-F8A5-44BB-BB50-2B1579272F3F}"/>
                </a:ext>
              </a:extLst>
            </p:cNvPr>
            <p:cNvSpPr txBox="1"/>
            <p:nvPr/>
          </p:nvSpPr>
          <p:spPr>
            <a:xfrm>
              <a:off x="7990748" y="4649472"/>
              <a:ext cx="41545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에어컨 </a:t>
              </a:r>
              <a:r>
                <a:rPr lang="en-US" altLang="ko-KR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ON/OFF </a:t>
              </a:r>
              <a:r>
                <a:rPr lang="ko-KR" altLang="en-US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endParaRPr lang="ko-KR" altLang="en-US" sz="2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35" name="Picture 2" descr="https://st3.depositphotos.com/3146911/16131/v/450/depositphotos_161314456-stock-illustration-flat-black-air-conditioner-icon.jpg">
              <a:extLst>
                <a:ext uri="{FF2B5EF4-FFF2-40B4-BE49-F238E27FC236}">
                  <a16:creationId xmlns:a16="http://schemas.microsoft.com/office/drawing/2014/main" id="{B271CCE8-B0F6-4879-BB48-6FFE8A42E6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70" r="7017" b="32209"/>
            <a:stretch/>
          </p:blipFill>
          <p:spPr bwMode="auto">
            <a:xfrm>
              <a:off x="5848481" y="4511587"/>
              <a:ext cx="1860264" cy="706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12369C-F8A5-44BB-BB50-2B1579272F3F}"/>
                </a:ext>
              </a:extLst>
            </p:cNvPr>
            <p:cNvSpPr txBox="1"/>
            <p:nvPr/>
          </p:nvSpPr>
          <p:spPr>
            <a:xfrm>
              <a:off x="7990748" y="6157371"/>
              <a:ext cx="41545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 맘 대로 바꾸는 </a:t>
              </a:r>
              <a:r>
                <a:rPr lang="en-US" altLang="ko-KR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LED </a:t>
              </a:r>
              <a:r>
                <a:rPr lang="ko-KR" altLang="en-US" sz="22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무드등</a:t>
              </a:r>
              <a:endParaRPr lang="ko-KR" altLang="en-US" sz="2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026" name="Picture 2" descr="전등 아이콘에 대한 이미지 검색결과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4" t="16683" r="17566" b="30155"/>
          <a:stretch/>
        </p:blipFill>
        <p:spPr bwMode="auto">
          <a:xfrm>
            <a:off x="1054677" y="4747226"/>
            <a:ext cx="1327580" cy="11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407" y="305183"/>
            <a:ext cx="3340375" cy="62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0975152-EC58-413C-850E-191C87B46409}"/>
              </a:ext>
            </a:extLst>
          </p:cNvPr>
          <p:cNvGrpSpPr/>
          <p:nvPr/>
        </p:nvGrpSpPr>
        <p:grpSpPr>
          <a:xfrm>
            <a:off x="-1" y="472713"/>
            <a:ext cx="6852864" cy="1887302"/>
            <a:chOff x="-1" y="472713"/>
            <a:chExt cx="6852864" cy="2167142"/>
          </a:xfrm>
        </p:grpSpPr>
        <p:sp>
          <p:nvSpPr>
            <p:cNvPr id="18" name="任意多边形 17"/>
            <p:cNvSpPr/>
            <p:nvPr/>
          </p:nvSpPr>
          <p:spPr>
            <a:xfrm flipH="1">
              <a:off x="-1" y="516197"/>
              <a:ext cx="2227009" cy="766917"/>
            </a:xfrm>
            <a:custGeom>
              <a:avLst/>
              <a:gdLst>
                <a:gd name="connsiteX0" fmla="*/ 3288891 w 3288891"/>
                <a:gd name="connsiteY0" fmla="*/ 0 h 766917"/>
                <a:gd name="connsiteX1" fmla="*/ 589936 w 3288891"/>
                <a:gd name="connsiteY1" fmla="*/ 0 h 766917"/>
                <a:gd name="connsiteX2" fmla="*/ 486697 w 3288891"/>
                <a:gd name="connsiteY2" fmla="*/ 0 h 766917"/>
                <a:gd name="connsiteX3" fmla="*/ 0 w 3288891"/>
                <a:gd name="connsiteY3" fmla="*/ 0 h 766917"/>
                <a:gd name="connsiteX4" fmla="*/ 383459 w 3288891"/>
                <a:gd name="connsiteY4" fmla="*/ 383459 h 766917"/>
                <a:gd name="connsiteX5" fmla="*/ 0 w 3288891"/>
                <a:gd name="connsiteY5" fmla="*/ 766917 h 766917"/>
                <a:gd name="connsiteX6" fmla="*/ 486697 w 3288891"/>
                <a:gd name="connsiteY6" fmla="*/ 766917 h 766917"/>
                <a:gd name="connsiteX7" fmla="*/ 589936 w 3288891"/>
                <a:gd name="connsiteY7" fmla="*/ 766917 h 766917"/>
                <a:gd name="connsiteX8" fmla="*/ 3288891 w 3288891"/>
                <a:gd name="connsiteY8" fmla="*/ 766917 h 76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8891" h="766917">
                  <a:moveTo>
                    <a:pt x="3288891" y="0"/>
                  </a:moveTo>
                  <a:lnTo>
                    <a:pt x="589936" y="0"/>
                  </a:lnTo>
                  <a:lnTo>
                    <a:pt x="486697" y="0"/>
                  </a:lnTo>
                  <a:lnTo>
                    <a:pt x="0" y="0"/>
                  </a:lnTo>
                  <a:lnTo>
                    <a:pt x="383459" y="383459"/>
                  </a:lnTo>
                  <a:lnTo>
                    <a:pt x="0" y="766917"/>
                  </a:lnTo>
                  <a:lnTo>
                    <a:pt x="486697" y="766917"/>
                  </a:lnTo>
                  <a:lnTo>
                    <a:pt x="589936" y="766917"/>
                  </a:lnTo>
                  <a:lnTo>
                    <a:pt x="3288891" y="766917"/>
                  </a:lnTo>
                  <a:close/>
                </a:path>
              </a:pathLst>
            </a:custGeom>
            <a:solidFill>
              <a:srgbClr val="3DA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12610" y="516197"/>
              <a:ext cx="56043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5zz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211737" y="472713"/>
              <a:ext cx="4641126" cy="954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 smtClean="0">
                  <a:solidFill>
                    <a:srgbClr val="6BBBB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ea"/>
                  <a:sym typeface="+mn-lt"/>
                </a:rPr>
                <a:t>자동 제어 기능</a:t>
              </a:r>
              <a:endParaRPr lang="en-US" altLang="ko-KR" sz="4800" dirty="0" smtClean="0">
                <a:solidFill>
                  <a:srgbClr val="6BBB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A9584D-B876-48D4-B165-3A165EC3901B}"/>
              </a:ext>
            </a:extLst>
          </p:cNvPr>
          <p:cNvGrpSpPr/>
          <p:nvPr/>
        </p:nvGrpSpPr>
        <p:grpSpPr>
          <a:xfrm>
            <a:off x="1023855" y="2028177"/>
            <a:ext cx="9846203" cy="3771142"/>
            <a:chOff x="6193966" y="2019520"/>
            <a:chExt cx="9846203" cy="3771142"/>
          </a:xfrm>
        </p:grpSpPr>
        <p:pic>
          <p:nvPicPr>
            <p:cNvPr id="20" name="Picture 2" descr="https://st2.depositphotos.com/1915171/5343/v/450/depositphotos_53435881-stock-illustration-louvers-sign-icon-window-blind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966" y="2019520"/>
              <a:ext cx="1394253" cy="1394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089171" y="2485813"/>
              <a:ext cx="7950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조도센서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+ </a:t>
              </a:r>
              <a:r>
                <a:rPr lang="ko-KR" altLang="en-US" sz="24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피에조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센서를 통한 </a:t>
              </a:r>
              <a:r>
                <a:rPr lang="ko-KR" altLang="en-US" sz="24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알람음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및 블라인드 제어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89171" y="3907405"/>
              <a:ext cx="75194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TV</a:t>
              </a:r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화면 실시간 온도 및 습도 출력 기능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89171" y="5328997"/>
              <a:ext cx="75194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불쾌지수 값에 따라 자동으로 켜지는 스마트 에어컨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1" name="Picture 4" descr="https://cdn.pixabay.com/photo/2016/03/31/15/23/icon-1293234_960_7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21" y="3486787"/>
            <a:ext cx="1246325" cy="13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t3.depositphotos.com/3146911/16131/v/450/depositphotos_161314456-stock-illustration-flat-black-air-conditioner-icon.jpg">
            <a:extLst>
              <a:ext uri="{FF2B5EF4-FFF2-40B4-BE49-F238E27FC236}">
                <a16:creationId xmlns:a16="http://schemas.microsoft.com/office/drawing/2014/main" id="{B271CCE8-B0F6-4879-BB48-6FFE8A42E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0" r="7017" b="32209"/>
          <a:stretch/>
        </p:blipFill>
        <p:spPr bwMode="auto">
          <a:xfrm>
            <a:off x="790849" y="5252179"/>
            <a:ext cx="1860264" cy="70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1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391</Words>
  <Application>Microsoft Office PowerPoint</Application>
  <PresentationFormat>와이드스크린</PresentationFormat>
  <Paragraphs>120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SimSun</vt:lpstr>
      <vt:lpstr>Microsoft YaHei</vt:lpstr>
      <vt:lpstr>배달의민족 도현</vt:lpstr>
      <vt:lpstr>Calibri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발표의 왕</dc:creator>
  <cp:lastModifiedBy>이 은채</cp:lastModifiedBy>
  <cp:revision>112</cp:revision>
  <cp:lastPrinted>2019-05-15T17:09:35Z</cp:lastPrinted>
  <dcterms:created xsi:type="dcterms:W3CDTF">2014-10-03T13:10:00Z</dcterms:created>
  <dcterms:modified xsi:type="dcterms:W3CDTF">2019-06-12T17:13:33Z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